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Override1.xml" ContentType="application/vnd.openxmlformats-officedocument.themeOverride+xml"/>
  <Override PartName="/ppt/theme/theme6.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3.xml" ContentType="application/vnd.openxmlformats-officedocument.presentationml.notesSlide+xml"/>
  <Override PartName="/ppt/tags/tag35.xml" ContentType="application/vnd.openxmlformats-officedocument.presentationml.tags+xml"/>
  <Override PartName="/ppt/notesSlides/notesSlide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0.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3.xml" ContentType="application/vnd.openxmlformats-officedocument.presentationml.notesSlide+xml"/>
  <Override PartName="/ppt/tags/tag67.xml" ContentType="application/vnd.openxmlformats-officedocument.presentationml.tags+xml"/>
  <Override PartName="/ppt/notesSlides/notesSlide1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5.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6.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7.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8.xml" ContentType="application/vnd.openxmlformats-officedocument.presentationml.notesSlide+xml"/>
  <Override PartName="/ppt/tags/tag85.xml" ContentType="application/vnd.openxmlformats-officedocument.presentationml.tags+xml"/>
  <Override PartName="/ppt/notesSlides/notesSlide19.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0.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1.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22.xml" ContentType="application/vnd.openxmlformats-officedocument.presentationml.notesSlide+xml"/>
  <Override PartName="/ppt/tags/tag97.xml" ContentType="application/vnd.openxmlformats-officedocument.presentationml.tags+xml"/>
  <Override PartName="/ppt/notesSlides/notesSlide23.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24.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5.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6.xml" ContentType="application/vnd.openxmlformats-officedocument.presentationml.notesSlide+xml"/>
  <Override PartName="/ppt/tags/tag109.xml" ContentType="application/vnd.openxmlformats-officedocument.presentationml.tags+xml"/>
  <Override PartName="/ppt/notesSlides/notesSlide27.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8.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30.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 id="2147483698" r:id="rId3"/>
    <p:sldMasterId id="2147483708" r:id="rId4"/>
    <p:sldMasterId id="2147483718" r:id="rId5"/>
  </p:sldMasterIdLst>
  <p:notesMasterIdLst>
    <p:notesMasterId r:id="rId37"/>
  </p:notesMasterIdLst>
  <p:sldIdLst>
    <p:sldId id="256" r:id="rId6"/>
    <p:sldId id="262" r:id="rId7"/>
    <p:sldId id="282" r:id="rId8"/>
    <p:sldId id="274" r:id="rId9"/>
    <p:sldId id="287" r:id="rId10"/>
    <p:sldId id="294" r:id="rId11"/>
    <p:sldId id="259" r:id="rId12"/>
    <p:sldId id="273" r:id="rId13"/>
    <p:sldId id="286" r:id="rId14"/>
    <p:sldId id="299" r:id="rId15"/>
    <p:sldId id="295" r:id="rId16"/>
    <p:sldId id="300" r:id="rId17"/>
    <p:sldId id="258" r:id="rId18"/>
    <p:sldId id="277" r:id="rId19"/>
    <p:sldId id="283" r:id="rId20"/>
    <p:sldId id="298" r:id="rId21"/>
    <p:sldId id="279" r:id="rId22"/>
    <p:sldId id="289" r:id="rId23"/>
    <p:sldId id="269" r:id="rId24"/>
    <p:sldId id="296" r:id="rId25"/>
    <p:sldId id="301" r:id="rId26"/>
    <p:sldId id="278" r:id="rId27"/>
    <p:sldId id="271" r:id="rId28"/>
    <p:sldId id="285" r:id="rId29"/>
    <p:sldId id="257" r:id="rId30"/>
    <p:sldId id="281" r:id="rId31"/>
    <p:sldId id="275" r:id="rId32"/>
    <p:sldId id="284" r:id="rId33"/>
    <p:sldId id="297" r:id="rId34"/>
    <p:sldId id="280" r:id="rId35"/>
    <p:sldId id="293" r:id="rId36"/>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410E4C-24B3-42F9-B1CA-CC6511DA6051}" v="5" dt="2018-11-27T14:37:04.311"/>
    <p1510:client id="{9644C6AC-51F3-4B1E-B083-52D4B45B93BE}" v="1" dt="2018-11-27T17:22:27.0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7" autoAdjust="0"/>
    <p:restoredTop sz="84019" autoAdjust="0"/>
  </p:normalViewPr>
  <p:slideViewPr>
    <p:cSldViewPr>
      <p:cViewPr varScale="1">
        <p:scale>
          <a:sx n="96" d="100"/>
          <a:sy n="96" d="100"/>
        </p:scale>
        <p:origin x="1110" y="7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ck Woody" userId="4205aafe-f083-4d36-8b19-c9188dd9e34d" providerId="ADAL" clId="{37410E4C-24B3-42F9-B1CA-CC6511DA6051}"/>
    <pc:docChg chg="modSld">
      <pc:chgData name="Buck Woody" userId="4205aafe-f083-4d36-8b19-c9188dd9e34d" providerId="ADAL" clId="{37410E4C-24B3-42F9-B1CA-CC6511DA6051}" dt="2018-11-27T14:22:51.964" v="3"/>
      <pc:docMkLst>
        <pc:docMk/>
      </pc:docMkLst>
      <pc:sldChg chg="modTransition">
        <pc:chgData name="Buck Woody" userId="4205aafe-f083-4d36-8b19-c9188dd9e34d" providerId="ADAL" clId="{37410E4C-24B3-42F9-B1CA-CC6511DA6051}" dt="2018-11-27T14:22:51.964" v="3"/>
        <pc:sldMkLst>
          <pc:docMk/>
          <pc:sldMk cId="379620326" sldId="259"/>
        </pc:sldMkLst>
      </pc:sldChg>
      <pc:sldChg chg="modTransition">
        <pc:chgData name="Buck Woody" userId="4205aafe-f083-4d36-8b19-c9188dd9e34d" providerId="ADAL" clId="{37410E4C-24B3-42F9-B1CA-CC6511DA6051}" dt="2018-11-27T14:22:37.314" v="2"/>
        <pc:sldMkLst>
          <pc:docMk/>
          <pc:sldMk cId="2520607287"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5900" y="228600"/>
            <a:ext cx="3556000" cy="20002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28600" y="2286000"/>
            <a:ext cx="6477000" cy="6629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542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152400"/>
            <a:ext cx="4064000" cy="2286000"/>
          </a:xfrm>
        </p:spPr>
      </p:sp>
      <p:sp>
        <p:nvSpPr>
          <p:cNvPr id="3" name="Notes Placeholder 2"/>
          <p:cNvSpPr>
            <a:spLocks noGrp="1"/>
          </p:cNvSpPr>
          <p:nvPr>
            <p:ph type="body" idx="1"/>
          </p:nvPr>
        </p:nvSpPr>
        <p:spPr>
          <a:xfrm>
            <a:off x="228600" y="2590800"/>
            <a:ext cx="6096000" cy="5943600"/>
          </a:xfrm>
        </p:spPr>
        <p:txBody>
          <a:bodyPr/>
          <a:lstStyle/>
          <a:p>
            <a:r>
              <a:rPr lang="en-US" sz="900" b="1" kern="1200" dirty="0">
                <a:solidFill>
                  <a:schemeClr val="tx1"/>
                </a:solidFill>
                <a:effectLst/>
                <a:latin typeface="+mn-lt"/>
                <a:ea typeface="+mn-ea"/>
                <a:cs typeface="+mn-cs"/>
              </a:rPr>
              <a:t>Session Title</a:t>
            </a: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Creating Your Best Technical Presentation: A Speaker Workshop </a:t>
            </a:r>
          </a:p>
          <a:p>
            <a:r>
              <a:rPr lang="en-US" sz="900" kern="1200" dirty="0">
                <a:solidFill>
                  <a:schemeClr val="tx1"/>
                </a:solidFill>
                <a:effectLst/>
                <a:latin typeface="+mn-lt"/>
                <a:ea typeface="+mn-ea"/>
                <a:cs typeface="+mn-cs"/>
              </a:rPr>
              <a:t> </a:t>
            </a:r>
          </a:p>
          <a:p>
            <a:r>
              <a:rPr lang="en-US" sz="900" b="1" kern="1200" dirty="0">
                <a:solidFill>
                  <a:schemeClr val="tx1"/>
                </a:solidFill>
                <a:effectLst/>
                <a:latin typeface="+mn-lt"/>
                <a:ea typeface="+mn-ea"/>
                <a:cs typeface="+mn-cs"/>
              </a:rPr>
              <a:t>Session Description\Abstract</a:t>
            </a: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Communication is one of the most important skills in business – and technical professionals have a difficult task in creating, preparing and delivering pertinent content to their audiences. Whether it’s presenting to your peers on a technical topic or making the complex understandable for a more general audience, it takes great skill to deliver a compelling presentation. In this session, Buck Woody, a Senior Technical Professional from Microsoft with consistently high scores at </a:t>
            </a:r>
            <a:r>
              <a:rPr lang="en-US" sz="900" kern="1200" dirty="0" err="1">
                <a:solidFill>
                  <a:schemeClr val="tx1"/>
                </a:solidFill>
                <a:effectLst/>
                <a:latin typeface="+mn-lt"/>
                <a:ea typeface="+mn-ea"/>
                <a:cs typeface="+mn-cs"/>
              </a:rPr>
              <a:t>TechEd</a:t>
            </a:r>
            <a:r>
              <a:rPr lang="en-US" sz="900" kern="1200" dirty="0">
                <a:solidFill>
                  <a:schemeClr val="tx1"/>
                </a:solidFill>
                <a:effectLst/>
                <a:latin typeface="+mn-lt"/>
                <a:ea typeface="+mn-ea"/>
                <a:cs typeface="+mn-cs"/>
              </a:rPr>
              <a:t>, PASS and other conferences will show you how to create a great presentation. It’s a workshop-style event, so you’ll be asked (right from the start) to get hands-on and learn from Buck and your peers on how to select a compelling topic, research and deliver a great session. It’s eight hours of useful information and practice that will prepare you to present at events from user groups to professional associations. </a:t>
            </a:r>
          </a:p>
          <a:p>
            <a:r>
              <a:rPr lang="en-US" sz="900" kern="1200" dirty="0">
                <a:solidFill>
                  <a:schemeClr val="tx1"/>
                </a:solidFill>
                <a:effectLst/>
                <a:latin typeface="+mn-lt"/>
                <a:ea typeface="+mn-ea"/>
                <a:cs typeface="+mn-cs"/>
              </a:rPr>
              <a:t> </a:t>
            </a:r>
          </a:p>
          <a:p>
            <a:r>
              <a:rPr lang="en-US" sz="900" b="1" kern="1200" dirty="0">
                <a:solidFill>
                  <a:schemeClr val="tx1"/>
                </a:solidFill>
                <a:effectLst/>
                <a:latin typeface="+mn-lt"/>
                <a:ea typeface="+mn-ea"/>
                <a:cs typeface="+mn-cs"/>
              </a:rPr>
              <a:t>Session Agenda with topics to be covered</a:t>
            </a: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This is a workshop-style session. That means that each attendee will be required to prepare and deliver a mini-session that will be refined throughout the day. Laptops and Internet Connectivity is required. </a:t>
            </a:r>
          </a:p>
          <a:p>
            <a:r>
              <a:rPr lang="en-US" sz="900" kern="1200" dirty="0">
                <a:solidFill>
                  <a:schemeClr val="tx1"/>
                </a:solidFill>
                <a:effectLst/>
                <a:latin typeface="+mn-lt"/>
                <a:ea typeface="+mn-ea"/>
                <a:cs typeface="+mn-cs"/>
              </a:rPr>
              <a:t> </a:t>
            </a:r>
          </a:p>
          <a:p>
            <a:r>
              <a:rPr lang="en-US" sz="900" kern="1200" dirty="0">
                <a:solidFill>
                  <a:schemeClr val="tx1"/>
                </a:solidFill>
                <a:effectLst/>
                <a:latin typeface="+mn-lt"/>
                <a:ea typeface="+mn-ea"/>
                <a:cs typeface="+mn-cs"/>
              </a:rPr>
              <a:t>In this workshop, you’ll learn and practice the following topics:</a:t>
            </a:r>
          </a:p>
          <a:p>
            <a:pPr lvl="0"/>
            <a:r>
              <a:rPr lang="en-US" sz="900" kern="1200" dirty="0">
                <a:solidFill>
                  <a:schemeClr val="tx1"/>
                </a:solidFill>
                <a:effectLst/>
                <a:latin typeface="+mn-lt"/>
                <a:ea typeface="+mn-ea"/>
                <a:cs typeface="+mn-cs"/>
              </a:rPr>
              <a:t>Selecting a Topic – Creating the best headlines to attract and audience and describe your session</a:t>
            </a:r>
          </a:p>
          <a:p>
            <a:pPr lvl="0"/>
            <a:r>
              <a:rPr lang="en-US" sz="900" kern="1200" dirty="0">
                <a:solidFill>
                  <a:schemeClr val="tx1"/>
                </a:solidFill>
                <a:effectLst/>
                <a:latin typeface="+mn-lt"/>
                <a:ea typeface="+mn-ea"/>
                <a:cs typeface="+mn-cs"/>
              </a:rPr>
              <a:t>Researching Skills – Sources and presentation methods of obtaining the most authoritative background information</a:t>
            </a:r>
          </a:p>
          <a:p>
            <a:pPr lvl="0"/>
            <a:r>
              <a:rPr lang="en-US" sz="900" kern="1200" dirty="0">
                <a:solidFill>
                  <a:schemeClr val="tx1"/>
                </a:solidFill>
                <a:effectLst/>
                <a:latin typeface="+mn-lt"/>
                <a:ea typeface="+mn-ea"/>
                <a:cs typeface="+mn-cs"/>
              </a:rPr>
              <a:t>Delivery Mechanics – From PowerPoint to simple whiteboard presentations, the best way to use the tools at hand</a:t>
            </a:r>
          </a:p>
          <a:p>
            <a:pPr lvl="0"/>
            <a:r>
              <a:rPr lang="en-US" sz="900" kern="1200" dirty="0">
                <a:solidFill>
                  <a:schemeClr val="tx1"/>
                </a:solidFill>
                <a:effectLst/>
                <a:latin typeface="+mn-lt"/>
                <a:ea typeface="+mn-ea"/>
                <a:cs typeface="+mn-cs"/>
              </a:rPr>
              <a:t>Dealing with Difficulties – Working with distractions, technical failures and hostile audiences</a:t>
            </a:r>
          </a:p>
          <a:p>
            <a:pPr lvl="0"/>
            <a:r>
              <a:rPr lang="en-US" sz="900" kern="1200" dirty="0">
                <a:solidFill>
                  <a:schemeClr val="tx1"/>
                </a:solidFill>
                <a:effectLst/>
                <a:latin typeface="+mn-lt"/>
                <a:ea typeface="+mn-ea"/>
                <a:cs typeface="+mn-cs"/>
              </a:rPr>
              <a:t>Selecting your Audience – You’ll have to sign up to learn more about this topic</a:t>
            </a:r>
          </a:p>
          <a:p>
            <a:pPr lvl="0"/>
            <a:r>
              <a:rPr lang="en-US" sz="900" kern="1200" dirty="0">
                <a:solidFill>
                  <a:schemeClr val="tx1"/>
                </a:solidFill>
                <a:effectLst/>
                <a:latin typeface="+mn-lt"/>
                <a:ea typeface="+mn-ea"/>
                <a:cs typeface="+mn-cs"/>
              </a:rPr>
              <a:t>Verbal Skills and Confidence – Learn and receive feedback on  how you project, clarity, and methods to gain confidence in your presentation skills. </a:t>
            </a:r>
          </a:p>
          <a:p>
            <a:r>
              <a:rPr lang="en-US" sz="900" kern="1200" dirty="0">
                <a:solidFill>
                  <a:schemeClr val="tx1"/>
                </a:solidFill>
                <a:effectLst/>
                <a:latin typeface="+mn-lt"/>
                <a:ea typeface="+mn-ea"/>
                <a:cs typeface="+mn-cs"/>
              </a:rPr>
              <a:t> </a:t>
            </a:r>
          </a:p>
          <a:p>
            <a:r>
              <a:rPr lang="en-US" sz="900" b="1" kern="1200" dirty="0">
                <a:solidFill>
                  <a:schemeClr val="tx1"/>
                </a:solidFill>
                <a:effectLst/>
                <a:latin typeface="+mn-lt"/>
                <a:ea typeface="+mn-ea"/>
                <a:cs typeface="+mn-cs"/>
              </a:rPr>
              <a:t>Resources and Notes: </a:t>
            </a:r>
          </a:p>
          <a:p>
            <a:r>
              <a:rPr lang="en-US" sz="900" i="1" kern="1200" dirty="0">
                <a:solidFill>
                  <a:schemeClr val="tx1"/>
                </a:solidFill>
                <a:effectLst/>
                <a:latin typeface="+mn-lt"/>
                <a:ea typeface="+mn-ea"/>
                <a:cs typeface="+mn-cs"/>
              </a:rPr>
              <a:t>Exercises: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http://www.skillsconverged.com/FreeTrainingMaterials/tabid/258/articleType/CategoryView/categoryId/124/Presentation-Skills.aspx</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Time checks</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http://mhhe.com/socscience/english/tc/pt/oral/exercises.htm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http://library.leeds.ac.uk/tutorials/activities/presentations/voice-exercises/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http://effective-public-speaking.com/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http://www.ehow.com/how_5506911_create-good-thesis.html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http://writing.wisc.edu/Handbook/Thesis.html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http://writingcenter.unc.edu/handouts/thesis-statements/ </a:t>
            </a:r>
          </a:p>
          <a:p>
            <a:r>
              <a:rPr lang="en-US" sz="900" kern="1200" dirty="0">
                <a:solidFill>
                  <a:schemeClr val="tx1"/>
                </a:solidFill>
                <a:effectLst/>
                <a:latin typeface="+mn-lt"/>
                <a:ea typeface="+mn-ea"/>
                <a:cs typeface="+mn-cs"/>
              </a:rPr>
              <a:t> </a:t>
            </a:r>
          </a:p>
          <a:p>
            <a:endParaRPr lang="en-US" sz="900" kern="1200" dirty="0">
              <a:solidFill>
                <a:schemeClr val="tx1"/>
              </a:solidFill>
              <a:effectLst/>
              <a:latin typeface="+mn-lt"/>
              <a:ea typeface="+mn-ea"/>
              <a:cs typeface="+mn-cs"/>
            </a:endParaRPr>
          </a:p>
          <a:p>
            <a:endParaRPr lang="en-US" sz="900" kern="1200" baseline="0" dirty="0">
              <a:solidFill>
                <a:schemeClr val="tx1"/>
              </a:solidFill>
              <a:effectLst/>
              <a:latin typeface="+mn-lt"/>
              <a:ea typeface="+mn-ea"/>
              <a:cs typeface="+mn-cs"/>
            </a:endParaRPr>
          </a:p>
          <a:p>
            <a:endParaRPr lang="en-US" sz="900" kern="1200" baseline="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1</a:t>
            </a:fld>
            <a:endParaRPr lang="en-US"/>
          </a:p>
        </p:txBody>
      </p:sp>
    </p:spTree>
    <p:extLst>
      <p:ext uri="{BB962C8B-B14F-4D97-AF65-F5344CB8AC3E}">
        <p14:creationId xmlns:p14="http://schemas.microsoft.com/office/powerpoint/2010/main" val="3790216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Every point should lead to the next point, and all points should lead to the main point.  Supporting points are like a therapist</a:t>
            </a:r>
            <a:r>
              <a:rPr lang="en-US" sz="1200" kern="1200" baseline="0" dirty="0">
                <a:solidFill>
                  <a:schemeClr val="tx1"/>
                </a:solidFill>
                <a:effectLst/>
                <a:latin typeface="+mn-lt"/>
                <a:ea typeface="+mn-ea"/>
                <a:cs typeface="+mn-cs"/>
              </a:rPr>
              <a:t> – hands never leave the body.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Simple terms are better.</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10</a:t>
            </a:fld>
            <a:endParaRPr lang="en-US"/>
          </a:p>
        </p:txBody>
      </p:sp>
    </p:spTree>
    <p:extLst>
      <p:ext uri="{BB962C8B-B14F-4D97-AF65-F5344CB8AC3E}">
        <p14:creationId xmlns:p14="http://schemas.microsoft.com/office/powerpoint/2010/main" val="62734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Stories:</a:t>
            </a:r>
          </a:p>
          <a:p>
            <a:r>
              <a:rPr lang="en-US" sz="1200" kern="1200" dirty="0">
                <a:solidFill>
                  <a:schemeClr val="tx1"/>
                </a:solidFill>
                <a:effectLst/>
                <a:latin typeface="+mn-lt"/>
                <a:ea typeface="+mn-ea"/>
                <a:cs typeface="+mn-cs"/>
              </a:rPr>
              <a:t>Always include a story.  A good story forms the foundation for your delivery, but the reverse</a:t>
            </a:r>
            <a:r>
              <a:rPr lang="en-US" sz="1200" kern="1200" baseline="0" dirty="0">
                <a:solidFill>
                  <a:schemeClr val="tx1"/>
                </a:solidFill>
                <a:effectLst/>
                <a:latin typeface="+mn-lt"/>
                <a:ea typeface="+mn-ea"/>
                <a:cs typeface="+mn-cs"/>
              </a:rPr>
              <a:t> is never true. </a:t>
            </a:r>
            <a:endParaRPr lang="en-US" sz="1200" kern="1200" dirty="0">
              <a:solidFill>
                <a:schemeClr val="tx1"/>
              </a:solidFill>
              <a:effectLst/>
              <a:latin typeface="+mn-lt"/>
              <a:ea typeface="+mn-ea"/>
              <a:cs typeface="+mn-cs"/>
            </a:endParaRPr>
          </a:p>
          <a:p>
            <a:endParaRPr lang="en-US" dirty="0"/>
          </a:p>
          <a:p>
            <a:r>
              <a:rPr lang="en-US" dirty="0"/>
              <a:t>Always create a story – elements are:</a:t>
            </a:r>
          </a:p>
          <a:p>
            <a:r>
              <a:rPr lang="en-US" dirty="0"/>
              <a:t>	Characters</a:t>
            </a:r>
          </a:p>
          <a:p>
            <a:r>
              <a:rPr lang="en-US" dirty="0"/>
              <a:t>	Settings</a:t>
            </a:r>
          </a:p>
          <a:p>
            <a:r>
              <a:rPr lang="en-US" dirty="0"/>
              <a:t>	Situations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20 Master Plots</a:t>
            </a:r>
          </a:p>
          <a:p>
            <a:endParaRPr lang="en-US" sz="1200" kern="1200" dirty="0">
              <a:solidFill>
                <a:schemeClr val="tx1"/>
              </a:solidFill>
              <a:effectLst/>
              <a:latin typeface="+mn-lt"/>
              <a:ea typeface="+mn-ea"/>
              <a:cs typeface="+mn-cs"/>
            </a:endParaRPr>
          </a:p>
          <a:p>
            <a:r>
              <a:rPr lang="en-US" dirty="0"/>
              <a:t>Telling a story:</a:t>
            </a:r>
          </a:p>
          <a:p>
            <a:r>
              <a:rPr lang="en-US" sz="1200" kern="1200" dirty="0">
                <a:solidFill>
                  <a:schemeClr val="tx1"/>
                </a:solidFill>
                <a:effectLst/>
                <a:latin typeface="+mn-lt"/>
                <a:ea typeface="+mn-ea"/>
                <a:cs typeface="+mn-cs"/>
              </a:rPr>
              <a:t>People,</a:t>
            </a:r>
            <a:r>
              <a:rPr lang="en-US" sz="1200" kern="1200" baseline="0" dirty="0">
                <a:solidFill>
                  <a:schemeClr val="tx1"/>
                </a:solidFill>
                <a:effectLst/>
                <a:latin typeface="+mn-lt"/>
                <a:ea typeface="+mn-ea"/>
                <a:cs typeface="+mn-cs"/>
              </a:rPr>
              <a:t> Places, and Situations (</a:t>
            </a:r>
            <a:r>
              <a:rPr lang="en-US" sz="1200" kern="1200" dirty="0">
                <a:solidFill>
                  <a:schemeClr val="tx1"/>
                </a:solidFill>
                <a:effectLst/>
                <a:latin typeface="+mn-lt"/>
                <a:ea typeface="+mn-ea"/>
                <a:cs typeface="+mn-cs"/>
              </a:rPr>
              <a:t>Conflict</a:t>
            </a:r>
            <a:r>
              <a:rPr lang="en-US" sz="1200" kern="1200" baseline="0" dirty="0">
                <a:solidFill>
                  <a:schemeClr val="tx1"/>
                </a:solidFill>
                <a:effectLst/>
                <a:latin typeface="+mn-lt"/>
                <a:ea typeface="+mn-ea"/>
                <a:cs typeface="+mn-cs"/>
              </a:rPr>
              <a:t> is essential)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Flow</a:t>
            </a:r>
            <a:r>
              <a:rPr lang="en-US" sz="1200" kern="1200" baseline="0" dirty="0">
                <a:solidFill>
                  <a:schemeClr val="tx1"/>
                </a:solidFill>
                <a:effectLst/>
                <a:latin typeface="+mn-lt"/>
                <a:ea typeface="+mn-ea"/>
                <a:cs typeface="+mn-cs"/>
              </a:rPr>
              <a:t> – Beginning, Middle and End</a:t>
            </a:r>
          </a:p>
          <a:p>
            <a:r>
              <a:rPr lang="en-US" sz="1200" kern="1200" baseline="0" dirty="0">
                <a:solidFill>
                  <a:schemeClr val="tx1"/>
                </a:solidFill>
                <a:effectLst/>
                <a:latin typeface="+mn-lt"/>
                <a:ea typeface="+mn-ea"/>
                <a:cs typeface="+mn-cs"/>
              </a:rPr>
              <a:t>Components – Characters, Situation and Plot</a:t>
            </a:r>
          </a:p>
          <a:p>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11</a:t>
            </a:fld>
            <a:endParaRPr lang="en-US"/>
          </a:p>
        </p:txBody>
      </p:sp>
    </p:spTree>
    <p:extLst>
      <p:ext uri="{BB962C8B-B14F-4D97-AF65-F5344CB8AC3E}">
        <p14:creationId xmlns:p14="http://schemas.microsoft.com/office/powerpoint/2010/main" val="62734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Remember</a:t>
            </a:r>
            <a:r>
              <a:rPr lang="en-US" baseline="0" dirty="0"/>
              <a:t> the fonts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Duplicate </a:t>
            </a:r>
            <a:r>
              <a:rPr lang="en-US" baseline="0"/>
              <a:t>on Blog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12</a:t>
            </a:fld>
            <a:endParaRPr lang="en-US"/>
          </a:p>
        </p:txBody>
      </p:sp>
    </p:spTree>
    <p:extLst>
      <p:ext uri="{BB962C8B-B14F-4D97-AF65-F5344CB8AC3E}">
        <p14:creationId xmlns:p14="http://schemas.microsoft.com/office/powerpoint/2010/main" val="76092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13</a:t>
            </a:fld>
            <a:endParaRPr lang="en-US"/>
          </a:p>
        </p:txBody>
      </p:sp>
    </p:spTree>
    <p:extLst>
      <p:ext uri="{BB962C8B-B14F-4D97-AF65-F5344CB8AC3E}">
        <p14:creationId xmlns:p14="http://schemas.microsoft.com/office/powerpoint/2010/main" val="676905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Define your audience – that's the key to writing a good pitch.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Define your level – explain the tech/concepts and so on that</a:t>
            </a:r>
            <a:r>
              <a:rPr lang="en-US" sz="1200" kern="1200" baseline="0" dirty="0">
                <a:solidFill>
                  <a:schemeClr val="tx1"/>
                </a:solidFill>
                <a:effectLst/>
                <a:latin typeface="+mn-lt"/>
                <a:ea typeface="+mn-ea"/>
                <a:cs typeface="+mn-cs"/>
              </a:rPr>
              <a:t> you plan to cover. What should they know beforehand and so 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Ask the questions you know your </a:t>
            </a:r>
            <a:r>
              <a:rPr lang="en-US" sz="1200" kern="1200" baseline="0">
                <a:solidFill>
                  <a:schemeClr val="tx1"/>
                </a:solidFill>
                <a:effectLst/>
                <a:latin typeface="+mn-lt"/>
                <a:ea typeface="+mn-ea"/>
                <a:cs typeface="+mn-cs"/>
              </a:rPr>
              <a:t>audience will ask. </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14</a:t>
            </a:fld>
            <a:endParaRPr lang="en-US"/>
          </a:p>
        </p:txBody>
      </p:sp>
    </p:spTree>
    <p:extLst>
      <p:ext uri="{BB962C8B-B14F-4D97-AF65-F5344CB8AC3E}">
        <p14:creationId xmlns:p14="http://schemas.microsoft.com/office/powerpoint/2010/main" val="3262319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r>
              <a:rPr lang="en-US" dirty="0"/>
              <a:t>http://www.brentozar.com/archive/2012/04/writing-better-conference-abstracts-presentations/ </a:t>
            </a:r>
          </a:p>
          <a:p>
            <a:endParaRPr lang="en-US" dirty="0"/>
          </a:p>
          <a:p>
            <a:r>
              <a:rPr lang="en-US" dirty="0"/>
              <a:t>http://sqlblog.com/blogs/adam_machanic/archive/2013/02/22/capturing-attention-writing-great-session-descriptions.aspx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15</a:t>
            </a:fld>
            <a:endParaRPr lang="en-US"/>
          </a:p>
        </p:txBody>
      </p:sp>
    </p:spTree>
    <p:extLst>
      <p:ext uri="{BB962C8B-B14F-4D97-AF65-F5344CB8AC3E}">
        <p14:creationId xmlns:p14="http://schemas.microsoft.com/office/powerpoint/2010/main" val="62734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16</a:t>
            </a:fld>
            <a:endParaRPr lang="en-US"/>
          </a:p>
        </p:txBody>
      </p:sp>
    </p:spTree>
    <p:extLst>
      <p:ext uri="{BB962C8B-B14F-4D97-AF65-F5344CB8AC3E}">
        <p14:creationId xmlns:p14="http://schemas.microsoft.com/office/powerpoint/2010/main" val="62734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17</a:t>
            </a:fld>
            <a:endParaRPr lang="en-US"/>
          </a:p>
        </p:txBody>
      </p:sp>
    </p:spTree>
    <p:extLst>
      <p:ext uri="{BB962C8B-B14F-4D97-AF65-F5344CB8AC3E}">
        <p14:creationId xmlns:p14="http://schemas.microsoft.com/office/powerpoint/2010/main" val="2243531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18</a:t>
            </a:fld>
            <a:endParaRPr lang="en-US"/>
          </a:p>
        </p:txBody>
      </p:sp>
    </p:spTree>
    <p:extLst>
      <p:ext uri="{BB962C8B-B14F-4D97-AF65-F5344CB8AC3E}">
        <p14:creationId xmlns:p14="http://schemas.microsoft.com/office/powerpoint/2010/main" val="598684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Opening can be a story, question or fact.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elements should lead to the point.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Graphics should show state or movement – never lists - exercise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Two fonts only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Fewer is better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URL's for Handouts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Tie everything back together – exercise on phrases to do that.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Prep early – always.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Voice practice – investigate this?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Knowledge and practice removes fear every time. </a:t>
            </a:r>
            <a:endParaRPr lang="en-US" dirty="0"/>
          </a:p>
          <a:p>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19</a:t>
            </a:fld>
            <a:endParaRPr lang="en-US"/>
          </a:p>
        </p:txBody>
      </p:sp>
    </p:spTree>
    <p:extLst>
      <p:ext uri="{BB962C8B-B14F-4D97-AF65-F5344CB8AC3E}">
        <p14:creationId xmlns:p14="http://schemas.microsoft.com/office/powerpoint/2010/main" val="247342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Questionnaire:</a:t>
            </a:r>
          </a:p>
          <a:p>
            <a:r>
              <a:rPr lang="en-US" sz="1200" kern="1200" dirty="0">
                <a:solidFill>
                  <a:schemeClr val="tx1"/>
                </a:solidFill>
                <a:effectLst/>
                <a:latin typeface="+mn-lt"/>
                <a:ea typeface="+mn-ea"/>
                <a:cs typeface="+mn-cs"/>
              </a:rPr>
              <a:t>Presenter</a:t>
            </a:r>
            <a:r>
              <a:rPr lang="en-US" sz="1200" kern="1200" baseline="0" dirty="0">
                <a:solidFill>
                  <a:schemeClr val="tx1"/>
                </a:solidFill>
                <a:effectLst/>
                <a:latin typeface="+mn-lt"/>
                <a:ea typeface="+mn-ea"/>
                <a:cs typeface="+mn-cs"/>
              </a:rPr>
              <a:t> Name:</a:t>
            </a:r>
          </a:p>
          <a:p>
            <a:r>
              <a:rPr lang="en-US" sz="1200" kern="1200" baseline="0" dirty="0">
                <a:solidFill>
                  <a:schemeClr val="tx1"/>
                </a:solidFill>
                <a:effectLst/>
                <a:latin typeface="+mn-lt"/>
                <a:ea typeface="+mn-ea"/>
                <a:cs typeface="+mn-cs"/>
              </a:rPr>
              <a:t>Topic Assigned:</a:t>
            </a:r>
          </a:p>
          <a:p>
            <a:r>
              <a:rPr lang="en-US" sz="1200" kern="1200" baseline="0" dirty="0">
                <a:solidFill>
                  <a:schemeClr val="tx1"/>
                </a:solidFill>
                <a:effectLst/>
                <a:latin typeface="+mn-lt"/>
                <a:ea typeface="+mn-ea"/>
                <a:cs typeface="+mn-cs"/>
              </a:rPr>
              <a:t>Time - Number of seconds away from 5 minutes:</a:t>
            </a:r>
          </a:p>
          <a:p>
            <a:r>
              <a:rPr lang="en-US" sz="1200" kern="1200" baseline="0" dirty="0">
                <a:solidFill>
                  <a:schemeClr val="tx1"/>
                </a:solidFill>
                <a:effectLst/>
                <a:latin typeface="+mn-lt"/>
                <a:ea typeface="+mn-ea"/>
                <a:cs typeface="+mn-cs"/>
              </a:rPr>
              <a:t>Message - Clear, Semi-Clear, or Unclear:</a:t>
            </a:r>
          </a:p>
          <a:p>
            <a:r>
              <a:rPr lang="en-US" sz="1200" kern="1200" baseline="0" dirty="0">
                <a:solidFill>
                  <a:schemeClr val="tx1"/>
                </a:solidFill>
                <a:effectLst/>
                <a:latin typeface="+mn-lt"/>
                <a:ea typeface="+mn-ea"/>
                <a:cs typeface="+mn-cs"/>
              </a:rPr>
              <a:t>Speech Cadence – Too fast, just right, too slow: </a:t>
            </a:r>
          </a:p>
          <a:p>
            <a:r>
              <a:rPr lang="en-US" sz="1200" kern="1200" baseline="0" dirty="0">
                <a:solidFill>
                  <a:schemeClr val="tx1"/>
                </a:solidFill>
                <a:effectLst/>
                <a:latin typeface="+mn-lt"/>
                <a:ea typeface="+mn-ea"/>
                <a:cs typeface="+mn-cs"/>
              </a:rPr>
              <a:t>Main Point – what was the overall point of the presentation: </a:t>
            </a:r>
          </a:p>
          <a:p>
            <a:r>
              <a:rPr lang="en-US" sz="1200" kern="1200" baseline="0" dirty="0">
                <a:solidFill>
                  <a:schemeClr val="tx1"/>
                </a:solidFill>
                <a:effectLst/>
                <a:latin typeface="+mn-lt"/>
                <a:ea typeface="+mn-ea"/>
                <a:cs typeface="+mn-cs"/>
              </a:rPr>
              <a:t>Supporting Points – Did all information lead to the main point (elaborate): </a:t>
            </a:r>
          </a:p>
          <a:p>
            <a:r>
              <a:rPr lang="en-US" sz="1200" kern="1200" baseline="0" dirty="0">
                <a:solidFill>
                  <a:schemeClr val="tx1"/>
                </a:solidFill>
                <a:effectLst/>
                <a:latin typeface="+mn-lt"/>
                <a:ea typeface="+mn-ea"/>
                <a:cs typeface="+mn-cs"/>
              </a:rPr>
              <a:t>Action call – What did the presenter want you to do? Did they equip you to do it?: </a:t>
            </a:r>
          </a:p>
          <a:p>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Why was the exercise difficult? Too much data needed? WRONG!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learn something, people don't have to be told everything. Don't try to make them eat from a data trough.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are the storyteller, not your slides.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2</a:t>
            </a:fld>
            <a:endParaRPr lang="en-US"/>
          </a:p>
        </p:txBody>
      </p:sp>
    </p:spTree>
    <p:extLst>
      <p:ext uri="{BB962C8B-B14F-4D97-AF65-F5344CB8AC3E}">
        <p14:creationId xmlns:p14="http://schemas.microsoft.com/office/powerpoint/2010/main" val="2243531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Prep early – always.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Knowledge and practice removes fear every time. </a:t>
            </a: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20</a:t>
            </a:fld>
            <a:endParaRPr lang="en-US"/>
          </a:p>
        </p:txBody>
      </p:sp>
    </p:spTree>
    <p:extLst>
      <p:ext uri="{BB962C8B-B14F-4D97-AF65-F5344CB8AC3E}">
        <p14:creationId xmlns:p14="http://schemas.microsoft.com/office/powerpoint/2010/main" val="62734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Prep early – always.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Knowledge and practice removes fear every time. </a:t>
            </a: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21</a:t>
            </a:fld>
            <a:endParaRPr lang="en-US"/>
          </a:p>
        </p:txBody>
      </p:sp>
    </p:spTree>
    <p:extLst>
      <p:ext uri="{BB962C8B-B14F-4D97-AF65-F5344CB8AC3E}">
        <p14:creationId xmlns:p14="http://schemas.microsoft.com/office/powerpoint/2010/main" val="3522323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22</a:t>
            </a:fld>
            <a:endParaRPr lang="en-US"/>
          </a:p>
        </p:txBody>
      </p:sp>
    </p:spTree>
    <p:extLst>
      <p:ext uri="{BB962C8B-B14F-4D97-AF65-F5344CB8AC3E}">
        <p14:creationId xmlns:p14="http://schemas.microsoft.com/office/powerpoint/2010/main" val="2243531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r>
              <a:rPr lang="en-US" dirty="0"/>
              <a:t>Teleology: Starting</a:t>
            </a:r>
            <a:r>
              <a:rPr lang="en-US" baseline="0" dirty="0"/>
              <a:t> with the end in mind.</a:t>
            </a:r>
          </a:p>
          <a:p>
            <a:endParaRPr lang="en-US" dirty="0"/>
          </a:p>
          <a:p>
            <a:r>
              <a:rPr lang="en-US" dirty="0"/>
              <a:t>Flow control – describe a meal out of order. Then describe it in order. Put your presentation into</a:t>
            </a:r>
            <a:r>
              <a:rPr lang="en-US" baseline="0" dirty="0"/>
              <a:t> a meal</a:t>
            </a:r>
            <a:r>
              <a:rPr lang="en-US" dirty="0"/>
              <a:t> - </a:t>
            </a:r>
            <a:r>
              <a:rPr lang="en-US" baseline="0" dirty="0"/>
              <a:t>taste, how you made it, what you need, instructions.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23</a:t>
            </a:fld>
            <a:endParaRPr lang="en-US"/>
          </a:p>
        </p:txBody>
      </p:sp>
    </p:spTree>
    <p:extLst>
      <p:ext uri="{BB962C8B-B14F-4D97-AF65-F5344CB8AC3E}">
        <p14:creationId xmlns:p14="http://schemas.microsoft.com/office/powerpoint/2010/main" val="2585335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Everything</a:t>
            </a:r>
            <a:r>
              <a:rPr lang="en-US" sz="1200" kern="1200" baseline="0" dirty="0">
                <a:solidFill>
                  <a:schemeClr val="tx1"/>
                </a:solidFill>
                <a:effectLst/>
                <a:latin typeface="+mn-lt"/>
                <a:ea typeface="+mn-ea"/>
                <a:cs typeface="+mn-cs"/>
              </a:rPr>
              <a:t> comes down to time management</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Opening can be a story, question or fact.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elements should lead to the point.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Tie everything back together – exercise on phrases to do that.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24</a:t>
            </a:fld>
            <a:endParaRPr lang="en-US"/>
          </a:p>
        </p:txBody>
      </p:sp>
    </p:spTree>
    <p:extLst>
      <p:ext uri="{BB962C8B-B14F-4D97-AF65-F5344CB8AC3E}">
        <p14:creationId xmlns:p14="http://schemas.microsoft.com/office/powerpoint/2010/main" val="62734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r>
              <a:rPr lang="en-US" dirty="0"/>
              <a:t>No substitution for practice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25</a:t>
            </a:fld>
            <a:endParaRPr lang="en-US"/>
          </a:p>
        </p:txBody>
      </p:sp>
    </p:spTree>
    <p:extLst>
      <p:ext uri="{BB962C8B-B14F-4D97-AF65-F5344CB8AC3E}">
        <p14:creationId xmlns:p14="http://schemas.microsoft.com/office/powerpoint/2010/main" val="62734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r>
              <a:rPr lang="en-US" baseline="0" dirty="0"/>
              <a:t>Body Language:</a:t>
            </a:r>
          </a:p>
          <a:p>
            <a:r>
              <a:rPr lang="en-US" baseline="0" dirty="0"/>
              <a:t>Each time you indicate direction, point. Each time you indicate a technology, walk.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26</a:t>
            </a:fld>
            <a:endParaRPr lang="en-US"/>
          </a:p>
        </p:txBody>
      </p:sp>
    </p:spTree>
    <p:extLst>
      <p:ext uri="{BB962C8B-B14F-4D97-AF65-F5344CB8AC3E}">
        <p14:creationId xmlns:p14="http://schemas.microsoft.com/office/powerpoint/2010/main" val="2243531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r>
              <a:rPr lang="en-US" dirty="0"/>
              <a:t>As</a:t>
            </a:r>
            <a:r>
              <a:rPr lang="en-US" baseline="0" dirty="0"/>
              <a:t> you prepare, find the points of resistance and determine what you </a:t>
            </a:r>
            <a:r>
              <a:rPr lang="en-US" baseline="0"/>
              <a:t>are going to do about them. </a:t>
            </a:r>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27</a:t>
            </a:fld>
            <a:endParaRPr lang="en-US"/>
          </a:p>
        </p:txBody>
      </p:sp>
    </p:spTree>
    <p:extLst>
      <p:ext uri="{BB962C8B-B14F-4D97-AF65-F5344CB8AC3E}">
        <p14:creationId xmlns:p14="http://schemas.microsoft.com/office/powerpoint/2010/main" val="3891856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r>
              <a:rPr lang="en-US" dirty="0"/>
              <a:t>Contact </a:t>
            </a:r>
            <a:r>
              <a:rPr lang="en-US"/>
              <a:t>Info and</a:t>
            </a:r>
            <a:r>
              <a:rPr lang="en-US" baseline="0"/>
              <a:t> Method</a:t>
            </a:r>
            <a:endParaRPr lang="en-US" dirty="0"/>
          </a:p>
          <a:p>
            <a:r>
              <a:rPr lang="en-US" dirty="0"/>
              <a:t>	LinkedIn Info</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28</a:t>
            </a:fld>
            <a:endParaRPr lang="en-US"/>
          </a:p>
        </p:txBody>
      </p:sp>
    </p:spTree>
    <p:extLst>
      <p:ext uri="{BB962C8B-B14F-4D97-AF65-F5344CB8AC3E}">
        <p14:creationId xmlns:p14="http://schemas.microsoft.com/office/powerpoint/2010/main" val="62734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29</a:t>
            </a:fld>
            <a:endParaRPr lang="en-US"/>
          </a:p>
        </p:txBody>
      </p:sp>
    </p:spTree>
    <p:extLst>
      <p:ext uri="{BB962C8B-B14F-4D97-AF65-F5344CB8AC3E}">
        <p14:creationId xmlns:p14="http://schemas.microsoft.com/office/powerpoint/2010/main" val="62734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3</a:t>
            </a:fld>
            <a:endParaRPr lang="en-US"/>
          </a:p>
        </p:txBody>
      </p:sp>
    </p:spTree>
    <p:extLst>
      <p:ext uri="{BB962C8B-B14F-4D97-AF65-F5344CB8AC3E}">
        <p14:creationId xmlns:p14="http://schemas.microsoft.com/office/powerpoint/2010/main" val="62734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r>
              <a:rPr lang="en-US" dirty="0"/>
              <a:t>Create three</a:t>
            </a:r>
            <a:r>
              <a:rPr lang="en-US" baseline="0" dirty="0"/>
              <a:t> presentations: High Tech, Low Tech, and No Tech. </a:t>
            </a:r>
          </a:p>
          <a:p>
            <a:endParaRPr lang="en-US" dirty="0"/>
          </a:p>
          <a:p>
            <a:r>
              <a:rPr lang="en-US" dirty="0"/>
              <a:t>Write out as many </a:t>
            </a:r>
            <a:r>
              <a:rPr lang="en-US" baseline="0" dirty="0"/>
              <a:t>objections that you cannot answer as you can, and deliver a response for it.</a:t>
            </a: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30</a:t>
            </a:fld>
            <a:endParaRPr lang="en-US"/>
          </a:p>
        </p:txBody>
      </p:sp>
    </p:spTree>
    <p:extLst>
      <p:ext uri="{BB962C8B-B14F-4D97-AF65-F5344CB8AC3E}">
        <p14:creationId xmlns:p14="http://schemas.microsoft.com/office/powerpoint/2010/main" val="2243531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Questionnaire:</a:t>
            </a:r>
          </a:p>
          <a:p>
            <a:r>
              <a:rPr lang="en-US" sz="1200" kern="1200" dirty="0">
                <a:solidFill>
                  <a:schemeClr val="tx1"/>
                </a:solidFill>
                <a:effectLst/>
                <a:latin typeface="+mn-lt"/>
                <a:ea typeface="+mn-ea"/>
                <a:cs typeface="+mn-cs"/>
              </a:rPr>
              <a:t>Presenter</a:t>
            </a:r>
            <a:r>
              <a:rPr lang="en-US" sz="1200" kern="1200" baseline="0" dirty="0">
                <a:solidFill>
                  <a:schemeClr val="tx1"/>
                </a:solidFill>
                <a:effectLst/>
                <a:latin typeface="+mn-lt"/>
                <a:ea typeface="+mn-ea"/>
                <a:cs typeface="+mn-cs"/>
              </a:rPr>
              <a:t> Name:</a:t>
            </a:r>
          </a:p>
          <a:p>
            <a:r>
              <a:rPr lang="en-US" sz="1200" kern="1200" baseline="0" dirty="0">
                <a:solidFill>
                  <a:schemeClr val="tx1"/>
                </a:solidFill>
                <a:effectLst/>
                <a:latin typeface="+mn-lt"/>
                <a:ea typeface="+mn-ea"/>
                <a:cs typeface="+mn-cs"/>
              </a:rPr>
              <a:t>Topic Assigned:</a:t>
            </a:r>
          </a:p>
          <a:p>
            <a:r>
              <a:rPr lang="en-US" sz="1200" kern="1200" baseline="0" dirty="0">
                <a:solidFill>
                  <a:schemeClr val="tx1"/>
                </a:solidFill>
                <a:effectLst/>
                <a:latin typeface="+mn-lt"/>
                <a:ea typeface="+mn-ea"/>
                <a:cs typeface="+mn-cs"/>
              </a:rPr>
              <a:t>Time - Number of seconds away from 5 minutes:</a:t>
            </a:r>
          </a:p>
          <a:p>
            <a:r>
              <a:rPr lang="en-US" sz="1200" kern="1200" baseline="0" dirty="0">
                <a:solidFill>
                  <a:schemeClr val="tx1"/>
                </a:solidFill>
                <a:effectLst/>
                <a:latin typeface="+mn-lt"/>
                <a:ea typeface="+mn-ea"/>
                <a:cs typeface="+mn-cs"/>
              </a:rPr>
              <a:t>Message - Clear, Semi-Clear, or Unclear:</a:t>
            </a:r>
          </a:p>
          <a:p>
            <a:r>
              <a:rPr lang="en-US" sz="1200" kern="1200" baseline="0" dirty="0">
                <a:solidFill>
                  <a:schemeClr val="tx1"/>
                </a:solidFill>
                <a:effectLst/>
                <a:latin typeface="+mn-lt"/>
                <a:ea typeface="+mn-ea"/>
                <a:cs typeface="+mn-cs"/>
              </a:rPr>
              <a:t>Speech Cadence – Too fast, just right, too slow: </a:t>
            </a:r>
          </a:p>
          <a:p>
            <a:r>
              <a:rPr lang="en-US" sz="1200" kern="1200" baseline="0" dirty="0">
                <a:solidFill>
                  <a:schemeClr val="tx1"/>
                </a:solidFill>
                <a:effectLst/>
                <a:latin typeface="+mn-lt"/>
                <a:ea typeface="+mn-ea"/>
                <a:cs typeface="+mn-cs"/>
              </a:rPr>
              <a:t>Main Point – what was the overall point of the presentation: </a:t>
            </a:r>
          </a:p>
          <a:p>
            <a:r>
              <a:rPr lang="en-US" sz="1200" kern="1200" baseline="0" dirty="0">
                <a:solidFill>
                  <a:schemeClr val="tx1"/>
                </a:solidFill>
                <a:effectLst/>
                <a:latin typeface="+mn-lt"/>
                <a:ea typeface="+mn-ea"/>
                <a:cs typeface="+mn-cs"/>
              </a:rPr>
              <a:t>Supporting Points – Did all information lead to the main point (elaborate): </a:t>
            </a:r>
          </a:p>
          <a:p>
            <a:r>
              <a:rPr lang="en-US" sz="1200" kern="1200" baseline="0" dirty="0">
                <a:solidFill>
                  <a:schemeClr val="tx1"/>
                </a:solidFill>
                <a:effectLst/>
                <a:latin typeface="+mn-lt"/>
                <a:ea typeface="+mn-ea"/>
                <a:cs typeface="+mn-cs"/>
              </a:rPr>
              <a:t>Action call – What did the presenter want you to do? Did they equip you to do it?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31</a:t>
            </a:fld>
            <a:endParaRPr lang="en-US"/>
          </a:p>
        </p:txBody>
      </p:sp>
    </p:spTree>
    <p:extLst>
      <p:ext uri="{BB962C8B-B14F-4D97-AF65-F5344CB8AC3E}">
        <p14:creationId xmlns:p14="http://schemas.microsoft.com/office/powerpoint/2010/main" val="2243531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Presenting</a:t>
            </a:r>
            <a:r>
              <a:rPr lang="en-US" sz="1200" b="0" kern="1200" baseline="0" dirty="0">
                <a:solidFill>
                  <a:schemeClr val="tx1"/>
                </a:solidFill>
                <a:effectLst/>
                <a:latin typeface="+mn-lt"/>
                <a:ea typeface="+mn-ea"/>
                <a:cs typeface="+mn-cs"/>
              </a:rPr>
              <a:t> = selling, like it or not. Learn to sell. If you don’t believe it, neither will your audience. If you aren’t enthusiastic about it, your audience won’t be either. </a:t>
            </a:r>
            <a:endParaRPr lang="en-US" sz="1200" b="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4</a:t>
            </a:fld>
            <a:endParaRPr lang="en-US"/>
          </a:p>
        </p:txBody>
      </p:sp>
    </p:spTree>
    <p:extLst>
      <p:ext uri="{BB962C8B-B14F-4D97-AF65-F5344CB8AC3E}">
        <p14:creationId xmlns:p14="http://schemas.microsoft.com/office/powerpoint/2010/main" val="588045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r>
              <a:rPr lang="en-US" sz="1200" kern="1200" dirty="0">
                <a:solidFill>
                  <a:schemeClr val="tx1"/>
                </a:solidFill>
                <a:effectLst/>
              </a:rPr>
              <a:t>Your main point is the king. Contents are the pawns. </a:t>
            </a:r>
          </a:p>
          <a:p>
            <a:endParaRPr lang="en-US" sz="1200" kern="1200" dirty="0">
              <a:solidFill>
                <a:schemeClr val="tx1"/>
              </a:solidFill>
              <a:effectLst/>
            </a:endParaRPr>
          </a:p>
          <a:p>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5</a:t>
            </a:fld>
            <a:endParaRPr lang="en-US"/>
          </a:p>
        </p:txBody>
      </p:sp>
    </p:spTree>
    <p:extLst>
      <p:ext uri="{BB962C8B-B14F-4D97-AF65-F5344CB8AC3E}">
        <p14:creationId xmlns:p14="http://schemas.microsoft.com/office/powerpoint/2010/main" val="62734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r>
              <a:rPr lang="en-US" dirty="0"/>
              <a:t>Grab them in the first sentence.</a:t>
            </a:r>
          </a:p>
          <a:p>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6</a:t>
            </a:fld>
            <a:endParaRPr lang="en-US"/>
          </a:p>
        </p:txBody>
      </p:sp>
    </p:spTree>
    <p:extLst>
      <p:ext uri="{BB962C8B-B14F-4D97-AF65-F5344CB8AC3E}">
        <p14:creationId xmlns:p14="http://schemas.microsoft.com/office/powerpoint/2010/main" val="62734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7</a:t>
            </a:fld>
            <a:endParaRPr lang="en-US"/>
          </a:p>
        </p:txBody>
      </p:sp>
    </p:spTree>
    <p:extLst>
      <p:ext uri="{BB962C8B-B14F-4D97-AF65-F5344CB8AC3E}">
        <p14:creationId xmlns:p14="http://schemas.microsoft.com/office/powerpoint/2010/main" val="1157879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Put yourself on the side of the audience – they do NOT know what you want them to know!</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with a pencil – stop on what you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8</a:t>
            </a:fld>
            <a:endParaRPr lang="en-US"/>
          </a:p>
        </p:txBody>
      </p:sp>
    </p:spTree>
    <p:extLst>
      <p:ext uri="{BB962C8B-B14F-4D97-AF65-F5344CB8AC3E}">
        <p14:creationId xmlns:p14="http://schemas.microsoft.com/office/powerpoint/2010/main" val="96159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228600"/>
            <a:ext cx="3556000" cy="20002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get your main thought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Then figure out your main points that support it – these become slides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Lay in graphics that will support the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Then add animation to show progression, and theme it to be easy to look at and read. 10-foot rule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976680-92C5-46F1-9892-0D7EC3F8949C}" type="slidenum">
              <a:rPr lang="en-US" smtClean="0"/>
              <a:t>9</a:t>
            </a:fld>
            <a:endParaRPr lang="en-US"/>
          </a:p>
        </p:txBody>
      </p:sp>
    </p:spTree>
    <p:extLst>
      <p:ext uri="{BB962C8B-B14F-4D97-AF65-F5344CB8AC3E}">
        <p14:creationId xmlns:p14="http://schemas.microsoft.com/office/powerpoint/2010/main" val="62734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tags" Target="../tags/tag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xml"/><Relationship Id="rId1" Type="http://schemas.openxmlformats.org/officeDocument/2006/relationships/tags" Target="../tags/tag11.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6.xml"/><Relationship Id="rId1" Type="http://schemas.openxmlformats.org/officeDocument/2006/relationships/tags" Target="../tags/tag15.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8.xml"/><Relationship Id="rId1" Type="http://schemas.openxmlformats.org/officeDocument/2006/relationships/tags" Target="../tags/tag17.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0.xml"/><Relationship Id="rId1" Type="http://schemas.openxmlformats.org/officeDocument/2006/relationships/tags" Target="../tags/tag19.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2.xml"/><Relationship Id="rId1" Type="http://schemas.openxmlformats.org/officeDocument/2006/relationships/tags" Target="../tags/tag21.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4.xml"/><Relationship Id="rId1" Type="http://schemas.openxmlformats.org/officeDocument/2006/relationships/tags" Target="../tags/tag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5"/>
            <a:ext cx="8375703" cy="1359196"/>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3"/>
            <a:ext cx="5455753"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
        <p:nvSpPr>
          <p:cNvPr id="3" name="Footer Placeholder 2"/>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51442269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1"/>
            <a:ext cx="4206384" cy="1523495"/>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4"/>
            <a:ext cx="4206384" cy="461665"/>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8"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p:nvSpPr>
        <p:spPr bwMode="auto">
          <a:xfrm>
            <a:off x="8294115"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en-US" sz="1800"/>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1"/>
            <a:ext cx="4206384" cy="1523495"/>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4"/>
            <a:ext cx="4206384" cy="461665"/>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8"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p:nvGrpSpPr>
        <p:grpSpPr bwMode="black">
          <a:xfrm>
            <a:off x="7906631" y="2242932"/>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2568371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1"/>
            <a:ext cx="4206384" cy="1523495"/>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4"/>
            <a:ext cx="4206384" cy="461665"/>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8"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938643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1"/>
            <a:ext cx="4206384" cy="1523495"/>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4"/>
            <a:ext cx="4206384" cy="461665"/>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8"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8885074"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804585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1"/>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50"/>
            <a:ext cx="2507213" cy="291353"/>
          </a:xfrm>
          <a:prstGeom prst="rect">
            <a:avLst/>
          </a:prstGeom>
        </p:spPr>
      </p:pic>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73048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4"/>
            <a:ext cx="11176000" cy="300080"/>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chemeClr val="bg1">
                    <a:alpha val="99000"/>
                  </a:schemeClr>
                </a:solidFill>
                <a:latin typeface="Segoe UI" pitchFamily="34" charset="0"/>
                <a:cs typeface="Arial" charset="0"/>
              </a:rPr>
              <a:t>© 2012 Microsoft Corporation. All rights reserved. Microsoft, Windows, Windows Vista and other product names are or may be registered trademarks and/or trademarks in the U.S. and/or other countries.</a:t>
            </a:r>
          </a:p>
          <a:p>
            <a:pPr algn="ctr" defTabSz="685666" eaLnBrk="0" hangingPunct="0"/>
            <a:r>
              <a:rPr lang="en-US" sz="5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1"/>
            <a:ext cx="11231365"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p:ph type="body" sz="quarter" idx="11" hasCustomPrompt="1"/>
          </p:nvPr>
        </p:nvSpPr>
        <p:spPr>
          <a:xfrm>
            <a:off x="512897" y="4343402"/>
            <a:ext cx="7515595"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9" y="6364652"/>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
        <p:nvSpPr>
          <p:cNvPr id="2" name="Footer Placeholder 1"/>
          <p:cNvSpPr>
            <a:spLocks noGrp="1"/>
          </p:cNvSpPr>
          <p:nvPr>
            <p:ph type="ftr" sz="quarter" idx="12"/>
          </p:nvPr>
        </p:nvSpPr>
        <p:spPr/>
        <p:txBody>
          <a:bodyPr/>
          <a:lstStyle/>
          <a:p>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p>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
        <p:nvSpPr>
          <p:cNvPr id="3" name="Footer Placeholder 2"/>
          <p:cNvSpPr>
            <a:spLocks noGrp="1"/>
          </p:cNvSpPr>
          <p:nvPr>
            <p:ph type="ftr" sz="quarter" idx="12"/>
          </p:nvPr>
        </p:nvSpPr>
        <p:spPr/>
        <p:txBody>
          <a:bodyPr/>
          <a:lstStyle/>
          <a:p>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537" y="2669433"/>
            <a:ext cx="10306033" cy="1470025"/>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a:t>click to edit master </a:t>
            </a:r>
            <a:br>
              <a:rPr lang="en-US" dirty="0"/>
            </a:br>
            <a:r>
              <a:rPr lang="en-US" dirty="0"/>
              <a:t>text style</a:t>
            </a:r>
          </a:p>
        </p:txBody>
      </p:sp>
      <p:sp>
        <p:nvSpPr>
          <p:cNvPr id="8" name="Subtitle 2"/>
          <p:cNvSpPr>
            <a:spLocks noGrp="1"/>
          </p:cNvSpPr>
          <p:nvPr>
            <p:ph type="subTitle" idx="1" hasCustomPrompt="1"/>
          </p:nvPr>
        </p:nvSpPr>
        <p:spPr>
          <a:xfrm>
            <a:off x="604534" y="4320018"/>
            <a:ext cx="7053223" cy="732551"/>
          </a:xfrm>
        </p:spPr>
        <p:txBody>
          <a:bodyPr>
            <a:normAutofit/>
          </a:bodyPr>
          <a:lstStyle>
            <a:lvl1pPr marL="0" indent="0" algn="l">
              <a:buNone/>
              <a:defRPr sz="2000" b="0" i="0">
                <a:solidFill>
                  <a:srgbClr val="FFFFFF"/>
                </a:solidFill>
                <a:latin typeface="Segoe"/>
                <a:cs typeface="Sego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Slide Number Placeholder 5"/>
          <p:cNvSpPr>
            <a:spLocks noGrp="1"/>
          </p:cNvSpPr>
          <p:nvPr>
            <p:ph type="sldNum" sz="quarter" idx="12"/>
          </p:nvPr>
        </p:nvSpPr>
        <p:spPr>
          <a:xfrm>
            <a:off x="593467" y="6356353"/>
            <a:ext cx="2844800" cy="365125"/>
          </a:xfrm>
          <a:prstGeom prst="rect">
            <a:avLst/>
          </a:prstGeom>
        </p:spPr>
        <p:txBody>
          <a:bodyPr/>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51298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8"/>
            <a:ext cx="1682359" cy="195501"/>
          </a:xfrm>
          <a:prstGeom prst="rect">
            <a:avLst/>
          </a:prstGeom>
        </p:spPr>
      </p:pic>
      <p:sp>
        <p:nvSpPr>
          <p:cNvPr id="3" name="Footer Placeholder 2"/>
          <p:cNvSpPr>
            <a:spLocks noGrp="1"/>
          </p:cNvSpPr>
          <p:nvPr>
            <p:ph type="ftr" sz="quarter" idx="11"/>
          </p:nvPr>
        </p:nvSpPr>
        <p:spPr/>
        <p:txBody>
          <a:bodyPr/>
          <a:lstStyle/>
          <a:p>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39257"/>
            <a:ext cx="10972800" cy="1143000"/>
          </a:xfrm>
        </p:spPr>
        <p:txBody>
          <a:bodyPr>
            <a:normAutofit/>
          </a:bodyPr>
          <a:lstStyle>
            <a:lvl1pPr algn="ctr">
              <a:defRPr sz="3600" b="1" i="0">
                <a:solidFill>
                  <a:schemeClr val="tx1">
                    <a:lumMod val="75000"/>
                    <a:lumOff val="25000"/>
                  </a:schemeClr>
                </a:solidFill>
                <a:latin typeface="Segoe"/>
                <a:cs typeface="Segoe"/>
              </a:defRPr>
            </a:lvl1pPr>
          </a:lstStyle>
          <a:p>
            <a:r>
              <a:rPr lang="en-US"/>
              <a:t>Click to edit Master title style</a:t>
            </a:r>
            <a:endParaRPr lang="en-US" dirty="0"/>
          </a:p>
        </p:txBody>
      </p:sp>
      <p:sp>
        <p:nvSpPr>
          <p:cNvPr id="3" name="Content Placeholder 2"/>
          <p:cNvSpPr>
            <a:spLocks noGrp="1"/>
          </p:cNvSpPr>
          <p:nvPr>
            <p:ph idx="1"/>
          </p:nvPr>
        </p:nvSpPr>
        <p:spPr>
          <a:xfrm>
            <a:off x="609600" y="1482258"/>
            <a:ext cx="10972800" cy="1500411"/>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4682515" y="6363221"/>
            <a:ext cx="2844800" cy="365125"/>
          </a:xfrm>
          <a:prstGeom prst="rect">
            <a:avLst/>
          </a:prstGeom>
        </p:spPr>
        <p:txBody>
          <a:bodyPr/>
          <a:lstStyle>
            <a:lvl1pPr algn="ctr">
              <a:defRPr b="0" i="0">
                <a:solidFill>
                  <a:schemeClr val="tx1">
                    <a:lumMod val="95000"/>
                    <a:lumOff val="5000"/>
                  </a:schemeClr>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590858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39257"/>
            <a:ext cx="10972800" cy="1143000"/>
          </a:xfrm>
        </p:spPr>
        <p:txBody>
          <a:bodyPr>
            <a:normAutofit/>
          </a:bodyPr>
          <a:lstStyle>
            <a:lvl1pPr algn="ctr">
              <a:defRPr sz="3600" b="1" i="0">
                <a:solidFill>
                  <a:schemeClr val="tx1">
                    <a:lumMod val="75000"/>
                    <a:lumOff val="25000"/>
                  </a:schemeClr>
                </a:solidFill>
                <a:latin typeface="Segoe"/>
                <a:cs typeface="Segoe"/>
              </a:defRPr>
            </a:lvl1pPr>
          </a:lstStyle>
          <a:p>
            <a:r>
              <a:rPr lang="en-US"/>
              <a:t>Click to edit Master title style</a:t>
            </a:r>
            <a:endParaRPr lang="en-US" dirty="0"/>
          </a:p>
        </p:txBody>
      </p:sp>
      <p:sp>
        <p:nvSpPr>
          <p:cNvPr id="10" name="Content Placeholder 2"/>
          <p:cNvSpPr>
            <a:spLocks noGrp="1"/>
          </p:cNvSpPr>
          <p:nvPr>
            <p:ph sz="half" idx="1"/>
          </p:nvPr>
        </p:nvSpPr>
        <p:spPr>
          <a:xfrm>
            <a:off x="609600" y="1487424"/>
            <a:ext cx="5279136" cy="1742015"/>
          </a:xfrm>
        </p:spPr>
        <p:txBody>
          <a:bodyPr/>
          <a:lstStyle>
            <a:lvl1pPr marL="339962" indent="-339962">
              <a:lnSpc>
                <a:spcPct val="90000"/>
              </a:lnSpc>
              <a:defRPr sz="2800">
                <a:solidFill>
                  <a:schemeClr val="tx1">
                    <a:lumMod val="65000"/>
                    <a:lumOff val="35000"/>
                  </a:schemeClr>
                </a:solidFill>
              </a:defRPr>
            </a:lvl1pPr>
            <a:lvl2pPr marL="673310" indent="-325411">
              <a:lnSpc>
                <a:spcPct val="90000"/>
              </a:lnSpc>
              <a:defRPr sz="2400">
                <a:solidFill>
                  <a:schemeClr val="tx1">
                    <a:lumMod val="65000"/>
                    <a:lumOff val="35000"/>
                  </a:schemeClr>
                </a:solidFill>
              </a:defRPr>
            </a:lvl2pPr>
            <a:lvl3pPr marL="953745" indent="-288372">
              <a:lnSpc>
                <a:spcPct val="90000"/>
              </a:lnSpc>
              <a:defRPr sz="2000">
                <a:solidFill>
                  <a:schemeClr val="tx1">
                    <a:lumMod val="65000"/>
                    <a:lumOff val="35000"/>
                  </a:schemeClr>
                </a:solidFill>
              </a:defRPr>
            </a:lvl3pPr>
            <a:lvl4pPr marL="1227567" indent="-273822">
              <a:lnSpc>
                <a:spcPct val="90000"/>
              </a:lnSpc>
              <a:defRPr sz="1800">
                <a:solidFill>
                  <a:schemeClr val="tx1">
                    <a:lumMod val="65000"/>
                    <a:lumOff val="35000"/>
                  </a:schemeClr>
                </a:solidFill>
              </a:defRPr>
            </a:lvl4pPr>
            <a:lvl5pPr marL="1515939" indent="-28043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half" idx="2"/>
          </p:nvPr>
        </p:nvSpPr>
        <p:spPr>
          <a:xfrm>
            <a:off x="6299202" y="1487424"/>
            <a:ext cx="5283201" cy="1742015"/>
          </a:xfrm>
        </p:spPr>
        <p:txBody>
          <a:bodyPr/>
          <a:lstStyle>
            <a:lvl1pPr marL="347899" indent="-347899">
              <a:lnSpc>
                <a:spcPct val="90000"/>
              </a:lnSpc>
              <a:defRPr sz="2800">
                <a:solidFill>
                  <a:schemeClr val="tx1">
                    <a:lumMod val="65000"/>
                    <a:lumOff val="35000"/>
                  </a:schemeClr>
                </a:solidFill>
              </a:defRPr>
            </a:lvl1pPr>
            <a:lvl2pPr marL="673310" indent="-339962">
              <a:lnSpc>
                <a:spcPct val="90000"/>
              </a:lnSpc>
              <a:defRPr sz="2400">
                <a:solidFill>
                  <a:schemeClr val="tx1">
                    <a:lumMod val="65000"/>
                    <a:lumOff val="35000"/>
                  </a:schemeClr>
                </a:solidFill>
              </a:defRPr>
            </a:lvl2pPr>
            <a:lvl3pPr marL="961682" indent="-302923">
              <a:lnSpc>
                <a:spcPct val="90000"/>
              </a:lnSpc>
              <a:defRPr sz="2000">
                <a:solidFill>
                  <a:schemeClr val="tx1">
                    <a:lumMod val="65000"/>
                    <a:lumOff val="35000"/>
                  </a:schemeClr>
                </a:solidFill>
              </a:defRPr>
            </a:lvl3pPr>
            <a:lvl4pPr marL="1227567" indent="-265885">
              <a:lnSpc>
                <a:spcPct val="90000"/>
              </a:lnSpc>
              <a:defRPr sz="1800">
                <a:solidFill>
                  <a:schemeClr val="tx1">
                    <a:lumMod val="65000"/>
                    <a:lumOff val="35000"/>
                  </a:schemeClr>
                </a:solidFill>
              </a:defRPr>
            </a:lvl4pPr>
            <a:lvl5pPr marL="1515939" indent="-273822">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lide Number Placeholder 5"/>
          <p:cNvSpPr>
            <a:spLocks noGrp="1"/>
          </p:cNvSpPr>
          <p:nvPr>
            <p:ph type="sldNum" sz="quarter" idx="12"/>
          </p:nvPr>
        </p:nvSpPr>
        <p:spPr>
          <a:xfrm>
            <a:off x="4682515" y="6306072"/>
            <a:ext cx="2844800" cy="365125"/>
          </a:xfrm>
          <a:prstGeom prst="rect">
            <a:avLst/>
          </a:prstGeom>
        </p:spPr>
        <p:txBody>
          <a:bodyPr/>
          <a:lstStyle>
            <a:lvl1pPr algn="ctr">
              <a:defRPr b="0" i="0">
                <a:solidFill>
                  <a:schemeClr val="tx1">
                    <a:lumMod val="95000"/>
                    <a:lumOff val="5000"/>
                  </a:schemeClr>
                </a:solidFill>
                <a:latin typeface="Segoe"/>
                <a:cs typeface="Segoe"/>
              </a:defRPr>
            </a:lvl1pPr>
          </a:lstStyle>
          <a:p>
            <a:fld id="{B6F15528-21DE-4FAA-801E-634DDDAF4B2B}" type="slidenum">
              <a:rPr lang="en-US" smtClean="0"/>
              <a:pPr/>
              <a:t>‹#›</a:t>
            </a:fld>
            <a:endParaRPr lang="en-US"/>
          </a:p>
        </p:txBody>
      </p:sp>
      <p:pic>
        <p:nvPicPr>
          <p:cNvPr id="19" name="Picture 18"/>
          <p:cNvPicPr>
            <a:picLocks noChangeAspect="1"/>
          </p:cNvPicPr>
          <p:nvPr/>
        </p:nvPicPr>
        <p:blipFill>
          <a:blip r:embed="rId3" cstate="screen">
            <a:lum bright="-100000"/>
            <a:extLst>
              <a:ext uri="{28A0092B-C50C-407E-A947-70E740481C1C}">
                <a14:useLocalDpi xmlns:a14="http://schemas.microsoft.com/office/drawing/2010/main"/>
              </a:ext>
            </a:extLst>
          </a:blip>
          <a:stretch>
            <a:fillRect/>
          </a:stretch>
        </p:blipFill>
        <p:spPr>
          <a:xfrm>
            <a:off x="5486242" y="6606465"/>
            <a:ext cx="1206333" cy="194387"/>
          </a:xfrm>
          <a:prstGeom prst="rect">
            <a:avLst/>
          </a:prstGeom>
        </p:spPr>
      </p:pic>
      <p:pic>
        <p:nvPicPr>
          <p:cNvPr id="20" name="Picture 2" descr="D:\User\Pictures\WinAzure_rgb - Cop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806" y="6073866"/>
            <a:ext cx="65556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p:nvPicPr>
        <p:blipFill rotWithShape="1">
          <a:blip r:embed="rId5" cstate="print">
            <a:clrChange>
              <a:clrFrom>
                <a:srgbClr val="5EAFD7"/>
              </a:clrFrom>
              <a:clrTo>
                <a:srgbClr val="5EAFD7">
                  <a:alpha val="0"/>
                </a:srgbClr>
              </a:clrTo>
            </a:clrChange>
            <a:biLevel thresh="25000"/>
          </a:blip>
          <a:srcRect l="4861" t="92811" r="78750" b="1308"/>
          <a:stretch/>
        </p:blipFill>
        <p:spPr>
          <a:xfrm>
            <a:off x="696147" y="6111964"/>
            <a:ext cx="2333375" cy="627851"/>
          </a:xfrm>
          <a:prstGeom prst="rect">
            <a:avLst/>
          </a:prstGeom>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1872" y="6254439"/>
            <a:ext cx="1753056"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28024" r="37835"/>
          <a:stretch/>
        </p:blipFill>
        <p:spPr>
          <a:xfrm>
            <a:off x="8184667" y="6233173"/>
            <a:ext cx="1848183" cy="495300"/>
          </a:xfrm>
          <a:prstGeom prst="rect">
            <a:avLst/>
          </a:prstGeom>
        </p:spPr>
      </p:pic>
      <p:sp>
        <p:nvSpPr>
          <p:cNvPr id="3" name="Footer Placeholder 2"/>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4764710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 y="3691470"/>
            <a:ext cx="12191999" cy="1362075"/>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a:t>Click to edit Master title style</a:t>
            </a:r>
            <a:endParaRPr lang="en-US" dirty="0"/>
          </a:p>
        </p:txBody>
      </p:sp>
      <p:sp>
        <p:nvSpPr>
          <p:cNvPr id="6" name="Slide Number Placeholder 5"/>
          <p:cNvSpPr>
            <a:spLocks noGrp="1"/>
          </p:cNvSpPr>
          <p:nvPr>
            <p:ph type="sldNum" sz="quarter" idx="12"/>
          </p:nvPr>
        </p:nvSpPr>
        <p:spPr>
          <a:xfrm>
            <a:off x="593468" y="6356353"/>
            <a:ext cx="6439137" cy="365125"/>
          </a:xfrm>
          <a:prstGeom prst="rect">
            <a:avLst/>
          </a:prstGeom>
        </p:spPr>
        <p:txBody>
          <a:bodyPr/>
          <a:lstStyle>
            <a:lvl1pPr algn="ctr">
              <a:defRPr sz="1200"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758377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19253" y="1905002"/>
            <a:ext cx="11151916" cy="1214179"/>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2241694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19257" y="1905005"/>
            <a:ext cx="11151916" cy="1214179"/>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descr="title_slide.png"/>
          <p:cNvPicPr>
            <a:picLocks noChangeAspect="1"/>
          </p:cNvPicPr>
          <p:nvPr/>
        </p:nvPicPr>
        <p:blipFill>
          <a:blip r:embed="rId2" cstate="print"/>
          <a:stretch>
            <a:fillRect/>
          </a:stretch>
        </p:blipFill>
        <p:spPr>
          <a:xfrm>
            <a:off x="-9902" y="-117632"/>
            <a:ext cx="12405103" cy="6988332"/>
          </a:xfrm>
          <a:prstGeom prst="rect">
            <a:avLst/>
          </a:prstGeom>
        </p:spPr>
      </p:pic>
      <p:sp>
        <p:nvSpPr>
          <p:cNvPr id="12" name="Title 1"/>
          <p:cNvSpPr>
            <a:spLocks noGrp="1"/>
          </p:cNvSpPr>
          <p:nvPr>
            <p:ph type="title" hasCustomPrompt="1"/>
          </p:nvPr>
        </p:nvSpPr>
        <p:spPr>
          <a:xfrm>
            <a:off x="1117601" y="5410200"/>
            <a:ext cx="4652828" cy="438150"/>
          </a:xfrm>
          <a:prstGeom prst="rect">
            <a:avLst/>
          </a:prstGeom>
        </p:spPr>
        <p:txBody>
          <a:bodyPr/>
          <a:lstStyle>
            <a:lvl1pPr algn="l">
              <a:defRPr sz="2400" b="0">
                <a:solidFill>
                  <a:srgbClr val="606060"/>
                </a:solidFill>
                <a:effectLst/>
                <a:latin typeface="Segoe UI"/>
                <a:cs typeface="Segoe UI"/>
              </a:defRPr>
            </a:lvl1pPr>
          </a:lstStyle>
          <a:p>
            <a:r>
              <a:rPr lang="en-US" dirty="0"/>
              <a:t>Presentation Title</a:t>
            </a:r>
          </a:p>
        </p:txBody>
      </p:sp>
      <p:sp>
        <p:nvSpPr>
          <p:cNvPr id="16" name="Text Placeholder 15"/>
          <p:cNvSpPr>
            <a:spLocks noGrp="1"/>
          </p:cNvSpPr>
          <p:nvPr>
            <p:ph type="body" sz="quarter" idx="11" hasCustomPrompt="1"/>
          </p:nvPr>
        </p:nvSpPr>
        <p:spPr>
          <a:xfrm>
            <a:off x="1117601" y="5774267"/>
            <a:ext cx="5872028" cy="390525"/>
          </a:xfrm>
          <a:prstGeom prst="rect">
            <a:avLst/>
          </a:prstGeom>
        </p:spPr>
        <p:txBody>
          <a:bodyPr/>
          <a:lstStyle>
            <a:lvl1pPr>
              <a:buNone/>
              <a:defRPr sz="1800">
                <a:solidFill>
                  <a:srgbClr val="3B3B3B"/>
                </a:solidFill>
                <a:effectLst/>
                <a:latin typeface="Segoe UI"/>
                <a:cs typeface="Segoe UI"/>
              </a:defRPr>
            </a:lvl1pPr>
          </a:lstStyle>
          <a:p>
            <a:pPr lvl="0"/>
            <a:r>
              <a:rPr lang="en-US" dirty="0"/>
              <a:t>Presenter’s Name  |  Date</a:t>
            </a: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ackground slide">
    <p:spTree>
      <p:nvGrpSpPr>
        <p:cNvPr id="1" name=""/>
        <p:cNvGrpSpPr/>
        <p:nvPr/>
      </p:nvGrpSpPr>
      <p:grpSpPr>
        <a:xfrm>
          <a:off x="0" y="0"/>
          <a:ext cx="0" cy="0"/>
          <a:chOff x="0" y="0"/>
          <a:chExt cx="0" cy="0"/>
        </a:xfrm>
      </p:grpSpPr>
      <p:sp>
        <p:nvSpPr>
          <p:cNvPr id="4" name="Title 3"/>
          <p:cNvSpPr>
            <a:spLocks noGrp="1"/>
          </p:cNvSpPr>
          <p:nvPr>
            <p:ph type="title"/>
          </p:nvPr>
        </p:nvSpPr>
        <p:spPr>
          <a:xfrm>
            <a:off x="609600" y="457200"/>
            <a:ext cx="10972800" cy="762000"/>
          </a:xfrm>
          <a:prstGeom prst="rect">
            <a:avLst/>
          </a:prstGeom>
        </p:spPr>
        <p:txBody>
          <a:bodyPr vert="horz"/>
          <a:lstStyle>
            <a:lvl1pPr algn="l">
              <a:defRPr sz="3600" b="0">
                <a:solidFill>
                  <a:srgbClr val="FE5815"/>
                </a:solidFill>
                <a:latin typeface="Segoe UI" pitchFamily="34" charset="0"/>
                <a:cs typeface="Segoe UI"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ackground slide - smaller header">
    <p:spTree>
      <p:nvGrpSpPr>
        <p:cNvPr id="1" name=""/>
        <p:cNvGrpSpPr/>
        <p:nvPr/>
      </p:nvGrpSpPr>
      <p:grpSpPr>
        <a:xfrm>
          <a:off x="0" y="0"/>
          <a:ext cx="0" cy="0"/>
          <a:chOff x="0" y="0"/>
          <a:chExt cx="0" cy="0"/>
        </a:xfrm>
      </p:grpSpPr>
      <p:sp>
        <p:nvSpPr>
          <p:cNvPr id="4" name="Title 3"/>
          <p:cNvSpPr>
            <a:spLocks noGrp="1"/>
          </p:cNvSpPr>
          <p:nvPr>
            <p:ph type="title"/>
          </p:nvPr>
        </p:nvSpPr>
        <p:spPr>
          <a:xfrm>
            <a:off x="609600" y="457200"/>
            <a:ext cx="10972800" cy="762000"/>
          </a:xfrm>
          <a:prstGeom prst="rect">
            <a:avLst/>
          </a:prstGeom>
        </p:spPr>
        <p:txBody>
          <a:bodyPr vert="horz"/>
          <a:lstStyle>
            <a:lvl1pPr algn="l">
              <a:lnSpc>
                <a:spcPts val="3200"/>
              </a:lnSpc>
              <a:defRPr sz="3000" b="0">
                <a:solidFill>
                  <a:srgbClr val="FE5815"/>
                </a:solidFill>
                <a:latin typeface="Segoe UI" pitchFamily="34" charset="0"/>
                <a:cs typeface="Segoe UI"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ction title slide">
    <p:spTree>
      <p:nvGrpSpPr>
        <p:cNvPr id="1" name=""/>
        <p:cNvGrpSpPr/>
        <p:nvPr/>
      </p:nvGrpSpPr>
      <p:grpSpPr>
        <a:xfrm>
          <a:off x="0" y="0"/>
          <a:ext cx="0" cy="0"/>
          <a:chOff x="0" y="0"/>
          <a:chExt cx="0" cy="0"/>
        </a:xfrm>
      </p:grpSpPr>
      <p:pic>
        <p:nvPicPr>
          <p:cNvPr id="3" name="Picture 2" descr="section_title_slide.png"/>
          <p:cNvPicPr>
            <a:picLocks noChangeAspect="1"/>
          </p:cNvPicPr>
          <p:nvPr/>
        </p:nvPicPr>
        <p:blipFill>
          <a:blip r:embed="rId2" cstate="print"/>
          <a:stretch>
            <a:fillRect/>
          </a:stretch>
        </p:blipFill>
        <p:spPr>
          <a:xfrm>
            <a:off x="-50800" y="1"/>
            <a:ext cx="12293600" cy="6925517"/>
          </a:xfrm>
          <a:prstGeom prst="rect">
            <a:avLst/>
          </a:prstGeom>
        </p:spPr>
      </p:pic>
      <p:sp>
        <p:nvSpPr>
          <p:cNvPr id="11" name="TextBox 10"/>
          <p:cNvSpPr txBox="1"/>
          <p:nvPr/>
        </p:nvSpPr>
        <p:spPr>
          <a:xfrm>
            <a:off x="914401" y="609601"/>
            <a:ext cx="1597745" cy="461665"/>
          </a:xfrm>
          <a:prstGeom prst="rect">
            <a:avLst/>
          </a:prstGeom>
          <a:noFill/>
        </p:spPr>
        <p:txBody>
          <a:bodyPr wrap="none" rtlCol="0">
            <a:spAutoFit/>
          </a:bodyPr>
          <a:lstStyle/>
          <a:p>
            <a:r>
              <a:rPr lang="en-US" sz="2400" dirty="0">
                <a:solidFill>
                  <a:schemeClr val="bg1"/>
                </a:solidFill>
                <a:latin typeface="Segoe Light"/>
                <a:cs typeface="Segoe Light"/>
              </a:rPr>
              <a:t>NEXT UP:</a:t>
            </a:r>
          </a:p>
        </p:txBody>
      </p:sp>
      <p:sp>
        <p:nvSpPr>
          <p:cNvPr id="12" name="Title 11"/>
          <p:cNvSpPr>
            <a:spLocks noGrp="1"/>
          </p:cNvSpPr>
          <p:nvPr>
            <p:ph type="title"/>
          </p:nvPr>
        </p:nvSpPr>
        <p:spPr>
          <a:xfrm>
            <a:off x="914400" y="939800"/>
            <a:ext cx="10972800" cy="838200"/>
          </a:xfrm>
          <a:prstGeom prst="rect">
            <a:avLst/>
          </a:prstGeom>
        </p:spPr>
        <p:txBody>
          <a:bodyPr vert="horz"/>
          <a:lstStyle>
            <a:lvl1pPr algn="l">
              <a:defRPr sz="3600">
                <a:solidFill>
                  <a:srgbClr val="3B3B3B"/>
                </a:solidFill>
                <a:latin typeface="Segoe UI"/>
                <a:cs typeface="Segoe UI"/>
              </a:defRPr>
            </a:lvl1pPr>
          </a:lstStyle>
          <a:p>
            <a:r>
              <a:rPr lang="en-US"/>
              <a:t>Click to edit Master title style</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8"/>
            <a:ext cx="1682359" cy="195501"/>
          </a:xfrm>
          <a:prstGeom prst="rect">
            <a:avLst/>
          </a:prstGeom>
        </p:spPr>
      </p:pic>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section title slide">
    <p:spTree>
      <p:nvGrpSpPr>
        <p:cNvPr id="1" name=""/>
        <p:cNvGrpSpPr/>
        <p:nvPr/>
      </p:nvGrpSpPr>
      <p:grpSpPr>
        <a:xfrm>
          <a:off x="0" y="0"/>
          <a:ext cx="0" cy="0"/>
          <a:chOff x="0" y="0"/>
          <a:chExt cx="0" cy="0"/>
        </a:xfrm>
      </p:grpSpPr>
      <p:pic>
        <p:nvPicPr>
          <p:cNvPr id="3" name="Picture 2" descr="section_title_slide.png"/>
          <p:cNvPicPr>
            <a:picLocks noChangeAspect="1"/>
          </p:cNvPicPr>
          <p:nvPr/>
        </p:nvPicPr>
        <p:blipFill>
          <a:blip r:embed="rId2" cstate="print"/>
          <a:stretch>
            <a:fillRect/>
          </a:stretch>
        </p:blipFill>
        <p:spPr>
          <a:xfrm>
            <a:off x="-16933" y="-54818"/>
            <a:ext cx="12293600" cy="6925517"/>
          </a:xfrm>
          <a:prstGeom prst="rect">
            <a:avLst/>
          </a:prstGeom>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4"/>
            <a:ext cx="11151917" cy="747897"/>
          </a:xfrm>
          <a:prstGeom prst="rect">
            <a:avLst/>
          </a:prstGeo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54" y="1447800"/>
            <a:ext cx="11151917" cy="946413"/>
          </a:xfrm>
          <a:prstGeom prst="rect">
            <a:avLst/>
          </a:prstGeo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030" indent="-4029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871" indent="-3458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193" indent="-33632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4172551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5"/>
            <a:ext cx="8375703" cy="1359196"/>
          </a:xfrm>
          <a:prstGeom prst="rect">
            <a:avLst/>
          </a:prstGeo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3"/>
            <a:ext cx="5455753" cy="858697"/>
          </a:xfrm>
          <a:prstGeom prst="rect">
            <a:avLst/>
          </a:prstGeo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a:t>Name</a:t>
            </a:r>
          </a:p>
          <a:p>
            <a:pPr lvl="0"/>
            <a:r>
              <a:rPr lang="en-US" dirty="0"/>
              <a:t>Title</a:t>
            </a:r>
          </a:p>
          <a:p>
            <a:pPr lvl="0"/>
            <a:r>
              <a:rPr lang="en-US" dirty="0"/>
              <a:t>Microsoft Corporation</a:t>
            </a:r>
          </a:p>
        </p:txBody>
      </p:sp>
      <p:sp>
        <p:nvSpPr>
          <p:cNvPr id="3" name="Footer Placeholder 2"/>
          <p:cNvSpPr>
            <a:spLocks noGrp="1"/>
          </p:cNvSpPr>
          <p:nvPr>
            <p:ph type="ftr" sz="quarter" idx="12"/>
          </p:nvPr>
        </p:nvSpPr>
        <p:spPr>
          <a:xfrm>
            <a:off x="3479968" y="6356352"/>
            <a:ext cx="5466215" cy="366183"/>
          </a:xfrm>
          <a:prstGeom prst="rect">
            <a:avLst/>
          </a:prstGeom>
        </p:spPr>
        <p:txBody>
          <a:bodyPr/>
          <a:lstStyle/>
          <a:p>
            <a:endParaRPr lang="en-US"/>
          </a:p>
        </p:txBody>
      </p:sp>
    </p:spTree>
    <p:extLst>
      <p:ext uri="{BB962C8B-B14F-4D97-AF65-F5344CB8AC3E}">
        <p14:creationId xmlns:p14="http://schemas.microsoft.com/office/powerpoint/2010/main" val="51442269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39257"/>
            <a:ext cx="10972800" cy="1143000"/>
          </a:xfrm>
          <a:prstGeom prst="rect">
            <a:avLst/>
          </a:prstGeom>
        </p:spPr>
        <p:txBody>
          <a:bodyPr>
            <a:normAutofit/>
          </a:bodyPr>
          <a:lstStyle>
            <a:lvl1pPr algn="ctr">
              <a:defRPr sz="3600" b="1" i="0">
                <a:solidFill>
                  <a:schemeClr val="tx1">
                    <a:lumMod val="75000"/>
                    <a:lumOff val="25000"/>
                  </a:schemeClr>
                </a:solidFill>
                <a:latin typeface="Segoe"/>
                <a:cs typeface="Segoe"/>
              </a:defRPr>
            </a:lvl1pPr>
          </a:lstStyle>
          <a:p>
            <a:r>
              <a:rPr lang="en-US"/>
              <a:t>Click to edit Master title style</a:t>
            </a:r>
            <a:endParaRPr lang="en-US" dirty="0"/>
          </a:p>
        </p:txBody>
      </p:sp>
      <p:sp>
        <p:nvSpPr>
          <p:cNvPr id="3" name="Content Placeholder 2"/>
          <p:cNvSpPr>
            <a:spLocks noGrp="1"/>
          </p:cNvSpPr>
          <p:nvPr>
            <p:ph idx="1"/>
          </p:nvPr>
        </p:nvSpPr>
        <p:spPr>
          <a:xfrm>
            <a:off x="609600" y="1482258"/>
            <a:ext cx="10972800" cy="1500411"/>
          </a:xfrm>
          <a:prstGeom prst="rect">
            <a:avLst/>
          </a:prstGeo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4682515" y="6363221"/>
            <a:ext cx="2844800" cy="365125"/>
          </a:xfrm>
          <a:prstGeom prst="rect">
            <a:avLst/>
          </a:prstGeom>
        </p:spPr>
        <p:txBody>
          <a:bodyPr/>
          <a:lstStyle>
            <a:lvl1pPr algn="ctr">
              <a:defRPr b="0" i="0">
                <a:solidFill>
                  <a:schemeClr val="tx1">
                    <a:lumMod val="95000"/>
                    <a:lumOff val="5000"/>
                  </a:schemeClr>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5908584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el u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519248" y="228602"/>
            <a:ext cx="11151917" cy="747897"/>
          </a:xfrm>
        </p:spPr>
        <p:txBody>
          <a:bodyPr/>
          <a:lstStyle/>
          <a:p>
            <a:r>
              <a:rPr lang="en-US"/>
              <a:t>Click to edit Master title style</a:t>
            </a:r>
            <a:endParaRPr lang="en-US" dirty="0"/>
          </a:p>
        </p:txBody>
      </p:sp>
      <p:sp>
        <p:nvSpPr>
          <p:cNvPr id="3" name="Content Placeholder 2"/>
          <p:cNvSpPr>
            <a:spLocks noGrp="1"/>
          </p:cNvSpPr>
          <p:nvPr>
            <p:ph idx="1"/>
            <p:custDataLst>
              <p:tags r:id="rId2"/>
            </p:custDataLst>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19248" y="228602"/>
            <a:ext cx="11151917" cy="747897"/>
          </a:xfrm>
        </p:spPr>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567848"/>
          </a:xfrm>
        </p:spPr>
        <p:txBody>
          <a:bodyPr/>
          <a:lstStyle>
            <a:lvl1pPr>
              <a:defRPr sz="4100"/>
            </a:lvl1pPr>
          </a:lstStyle>
          <a:p>
            <a:r>
              <a:rPr lang="en-US"/>
              <a:t>Click to edit Master title style</a:t>
            </a:r>
            <a:endParaRPr lang="en-US" dirty="0"/>
          </a:p>
        </p:txBody>
      </p:sp>
      <p:sp>
        <p:nvSpPr>
          <p:cNvPr id="3" name="Content Placeholder 2"/>
          <p:cNvSpPr>
            <a:spLocks noGrp="1"/>
          </p:cNvSpPr>
          <p:nvPr>
            <p:ph sz="half" idx="1"/>
          </p:nvPr>
        </p:nvSpPr>
        <p:spPr>
          <a:xfrm>
            <a:off x="519248" y="1447801"/>
            <a:ext cx="5487829" cy="1500411"/>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1"/>
            <a:ext cx="5487829" cy="1500411"/>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8"/>
            <a:ext cx="1682359" cy="195501"/>
          </a:xfrm>
          <a:prstGeom prst="rect">
            <a:avLst/>
          </a:prstGeom>
        </p:spPr>
      </p:pic>
      <p:sp>
        <p:nvSpPr>
          <p:cNvPr id="6" name="Footer Placeholder 5"/>
          <p:cNvSpPr>
            <a:spLocks noGrp="1"/>
          </p:cNvSpPr>
          <p:nvPr>
            <p:ph type="ftr" sz="quarter" idx="10"/>
          </p:nvPr>
        </p:nvSpPr>
        <p:spPr/>
        <p:txBody>
          <a:bodyPr/>
          <a:lstStyle/>
          <a:p>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19248" y="228602"/>
            <a:ext cx="11151917" cy="747897"/>
          </a:xfrm>
        </p:spPr>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12898" y="1768476"/>
            <a:ext cx="11231365"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custDataLst>
              <p:tags r:id="rId2"/>
            </p:custDataLst>
          </p:nvPr>
        </p:nvSpPr>
        <p:spPr>
          <a:xfrm>
            <a:off x="512897" y="3219165"/>
            <a:ext cx="7515595"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372258112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5"/>
            <a:ext cx="8375703" cy="1359196"/>
          </a:xfrm>
          <a:prstGeom prst="rect">
            <a:avLst/>
          </a:prstGeo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3"/>
            <a:ext cx="5455753" cy="858697"/>
          </a:xfrm>
          <a:prstGeom prst="rect">
            <a:avLst/>
          </a:prstGeo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a:t>Name</a:t>
            </a:r>
          </a:p>
          <a:p>
            <a:pPr lvl="0"/>
            <a:r>
              <a:rPr lang="en-US" dirty="0"/>
              <a:t>Title</a:t>
            </a:r>
          </a:p>
          <a:p>
            <a:pPr lvl="0"/>
            <a:r>
              <a:rPr lang="en-US" dirty="0"/>
              <a:t>Microsoft Corporation</a:t>
            </a:r>
          </a:p>
        </p:txBody>
      </p:sp>
      <p:sp>
        <p:nvSpPr>
          <p:cNvPr id="3" name="Footer Placeholder 2"/>
          <p:cNvSpPr>
            <a:spLocks noGrp="1"/>
          </p:cNvSpPr>
          <p:nvPr>
            <p:ph type="ftr" sz="quarter" idx="12"/>
          </p:nvPr>
        </p:nvSpPr>
        <p:spPr>
          <a:xfrm>
            <a:off x="3479968" y="6356352"/>
            <a:ext cx="5466215" cy="366183"/>
          </a:xfrm>
          <a:prstGeom prst="rect">
            <a:avLst/>
          </a:prstGeom>
        </p:spPr>
        <p:txBody>
          <a:bodyPr/>
          <a:lstStyle/>
          <a:p>
            <a:endParaRPr lang="en-US"/>
          </a:p>
        </p:txBody>
      </p:sp>
    </p:spTree>
    <p:extLst>
      <p:ext uri="{BB962C8B-B14F-4D97-AF65-F5344CB8AC3E}">
        <p14:creationId xmlns:p14="http://schemas.microsoft.com/office/powerpoint/2010/main" val="5144226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12898" y="1768478"/>
            <a:ext cx="11231365"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custDataLst>
              <p:tags r:id="rId2"/>
            </p:custDataLst>
          </p:nvPr>
        </p:nvSpPr>
        <p:spPr>
          <a:xfrm>
            <a:off x="512897" y="3219165"/>
            <a:ext cx="7515595"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01138577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12898" y="1768478"/>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sp>
        <p:nvSpPr>
          <p:cNvPr id="9" name="Text Placeholder 8"/>
          <p:cNvSpPr>
            <a:spLocks noGrp="1"/>
          </p:cNvSpPr>
          <p:nvPr>
            <p:ph type="body" sz="quarter" idx="11" hasCustomPrompt="1"/>
            <p:custDataLst>
              <p:tags r:id="rId2"/>
            </p:custDataLst>
          </p:nvPr>
        </p:nvSpPr>
        <p:spPr>
          <a:xfrm>
            <a:off x="512897" y="3219165"/>
            <a:ext cx="7515595"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12898" y="1768478"/>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sp>
        <p:nvSpPr>
          <p:cNvPr id="4" name="Text Placeholder 8"/>
          <p:cNvSpPr>
            <a:spLocks noGrp="1"/>
          </p:cNvSpPr>
          <p:nvPr>
            <p:ph type="body" sz="quarter" idx="11" hasCustomPrompt="1"/>
            <p:custDataLst>
              <p:tags r:id="rId2"/>
            </p:custDataLst>
          </p:nvPr>
        </p:nvSpPr>
        <p:spPr>
          <a:xfrm>
            <a:off x="512897" y="3219165"/>
            <a:ext cx="7515595"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12898" y="1768478"/>
            <a:ext cx="11231365"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custDataLst>
              <p:tags r:id="rId2"/>
            </p:custDataLst>
          </p:nvPr>
        </p:nvSpPr>
        <p:spPr>
          <a:xfrm>
            <a:off x="512897" y="3219165"/>
            <a:ext cx="7515595"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12898" y="1768478"/>
            <a:ext cx="11231365"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custDataLst>
              <p:tags r:id="rId2"/>
            </p:custDataLst>
          </p:nvPr>
        </p:nvSpPr>
        <p:spPr>
          <a:xfrm>
            <a:off x="512897" y="3219165"/>
            <a:ext cx="7515595"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12898" y="1768478"/>
            <a:ext cx="11231365"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custDataLst>
              <p:tags r:id="rId2"/>
            </p:custDataLst>
          </p:nvPr>
        </p:nvSpPr>
        <p:spPr>
          <a:xfrm>
            <a:off x="512897" y="3219165"/>
            <a:ext cx="7515595"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567848"/>
          </a:xfrm>
        </p:spPr>
        <p:txBody>
          <a:bodyPr/>
          <a:lstStyle>
            <a:lvl1pPr>
              <a:defRPr sz="4100"/>
            </a:lvl1pPr>
          </a:lstStyle>
          <a:p>
            <a:r>
              <a:rPr lang="en-US"/>
              <a:t>Click to edit Master title style</a:t>
            </a:r>
            <a:endParaRPr lang="en-US" dirty="0"/>
          </a:p>
        </p:txBody>
      </p:sp>
      <p:sp>
        <p:nvSpPr>
          <p:cNvPr id="3" name="Text Placeholder 2"/>
          <p:cNvSpPr>
            <a:spLocks noGrp="1"/>
          </p:cNvSpPr>
          <p:nvPr>
            <p:ph type="body" idx="1"/>
          </p:nvPr>
        </p:nvSpPr>
        <p:spPr>
          <a:xfrm>
            <a:off x="519248" y="1558602"/>
            <a:ext cx="5487829"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a:t>Click to edit Master text styles</a:t>
            </a:r>
          </a:p>
        </p:txBody>
      </p:sp>
      <p:sp>
        <p:nvSpPr>
          <p:cNvPr id="4" name="Content Placeholder 3"/>
          <p:cNvSpPr>
            <a:spLocks noGrp="1"/>
          </p:cNvSpPr>
          <p:nvPr>
            <p:ph sz="half" idx="2"/>
          </p:nvPr>
        </p:nvSpPr>
        <p:spPr>
          <a:xfrm>
            <a:off x="508000" y="2266798"/>
            <a:ext cx="54864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558602"/>
            <a:ext cx="5487829"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83335" y="2266798"/>
            <a:ext cx="5487829"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a:t>Click to edit Master text styles</a:t>
            </a:r>
          </a:p>
          <a:p>
            <a:pPr marL="302459" lvl="1" indent="-302459" algn="l" defTabSz="685864" rtl="0" eaLnBrk="1" latinLnBrk="0" hangingPunct="1">
              <a:lnSpc>
                <a:spcPct val="90000"/>
              </a:lnSpc>
              <a:spcBef>
                <a:spcPct val="20000"/>
              </a:spcBef>
              <a:buSzPct val="80000"/>
            </a:pPr>
            <a:r>
              <a:rPr lang="en-US"/>
              <a:t>Second level</a:t>
            </a:r>
          </a:p>
          <a:p>
            <a:pPr marL="302459" lvl="2" indent="-302459" algn="l" defTabSz="685864" rtl="0" eaLnBrk="1" latinLnBrk="0" hangingPunct="1">
              <a:lnSpc>
                <a:spcPct val="90000"/>
              </a:lnSpc>
              <a:spcBef>
                <a:spcPct val="20000"/>
              </a:spcBef>
              <a:buSzPct val="80000"/>
            </a:pPr>
            <a:r>
              <a:rPr lang="en-US"/>
              <a:t>Third level</a:t>
            </a:r>
          </a:p>
          <a:p>
            <a:pPr marL="302459" lvl="3" indent="-302459" algn="l" defTabSz="685864" rtl="0" eaLnBrk="1" latinLnBrk="0" hangingPunct="1">
              <a:lnSpc>
                <a:spcPct val="90000"/>
              </a:lnSpc>
              <a:spcBef>
                <a:spcPct val="20000"/>
              </a:spcBef>
              <a:buSzPct val="80000"/>
            </a:pPr>
            <a:r>
              <a:rPr lang="en-US"/>
              <a:t>Fourth level</a:t>
            </a:r>
          </a:p>
          <a:p>
            <a:pPr marL="302459" lvl="4" indent="-302459" algn="l" defTabSz="685864"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8"/>
            <a:ext cx="1682359" cy="195501"/>
          </a:xfrm>
          <a:prstGeom prst="rect">
            <a:avLst/>
          </a:prstGeom>
        </p:spPr>
      </p:pic>
      <p:sp>
        <p:nvSpPr>
          <p:cNvPr id="8" name="Footer Placeholder 7"/>
          <p:cNvSpPr>
            <a:spLocks noGrp="1"/>
          </p:cNvSpPr>
          <p:nvPr>
            <p:ph type="ftr" sz="quarter" idx="10"/>
          </p:nvPr>
        </p:nvSpPr>
        <p:spPr/>
        <p:txBody>
          <a:bodyPr/>
          <a:lstStyle/>
          <a:p>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726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153385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558142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567848"/>
          </a:xfrm>
        </p:spPr>
        <p:txBody>
          <a:bodyPr/>
          <a:lstStyle>
            <a:lvl1pPr>
              <a:defRPr sz="4100"/>
            </a:lvl1pPr>
          </a:lstStyle>
          <a:p>
            <a:r>
              <a:rPr lang="en-US"/>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8"/>
            <a:ext cx="1682359" cy="195501"/>
          </a:xfrm>
          <a:prstGeom prst="rect">
            <a:avLst/>
          </a:prstGeom>
        </p:spPr>
      </p:pic>
      <p:pic>
        <p:nvPicPr>
          <p:cNvPr id="4" name="Picture 3"/>
          <p:cNvPicPr>
            <a:picLocks noChangeAspect="1"/>
          </p:cNvPicPr>
          <p:nvPr/>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
        <p:nvSpPr>
          <p:cNvPr id="5" name="Footer Placeholder 4"/>
          <p:cNvSpPr>
            <a:spLocks noGrp="1"/>
          </p:cNvSpPr>
          <p:nvPr>
            <p:ph type="ftr" sz="quarter" idx="10"/>
          </p:nvPr>
        </p:nvSpPr>
        <p:spPr/>
        <p:txBody>
          <a:bodyPr/>
          <a:lstStyle/>
          <a:p>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8"/>
            <a:ext cx="1682359" cy="195501"/>
          </a:xfrm>
          <a:prstGeom prst="rect">
            <a:avLst/>
          </a:prstGeom>
        </p:spPr>
      </p:pic>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8"/>
            <a:ext cx="1682359" cy="195501"/>
          </a:xfrm>
          <a:prstGeom prst="rect">
            <a:avLst/>
          </a:prstGeom>
        </p:spPr>
      </p:pic>
      <p:sp>
        <p:nvSpPr>
          <p:cNvPr id="4" name="Footer Placeholder 3"/>
          <p:cNvSpPr>
            <a:spLocks noGrp="1"/>
          </p:cNvSpPr>
          <p:nvPr>
            <p:ph type="ftr" sz="quarter" idx="10"/>
          </p:nvPr>
        </p:nvSpPr>
        <p:spPr/>
        <p:txBody>
          <a:bodyPr/>
          <a:lstStyle/>
          <a:p>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2" y="3571286"/>
            <a:ext cx="6947121" cy="934633"/>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91" indent="-2572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a:t>Click to edit Master text styles</a:t>
            </a:r>
          </a:p>
          <a:p>
            <a:pPr marL="2382" lvl="1" indent="0" algn="l" defTabSz="685864" rtl="0" eaLnBrk="1" latinLnBrk="0" hangingPunct="1">
              <a:lnSpc>
                <a:spcPct val="90000"/>
              </a:lnSpc>
              <a:spcBef>
                <a:spcPts val="0"/>
              </a:spcBef>
              <a:spcAft>
                <a:spcPts val="675"/>
              </a:spcAft>
              <a:buSzPct val="80000"/>
            </a:pPr>
            <a:r>
              <a:rPr lang="en-US"/>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lvl="0" defTabSz="914362"/>
            <a:endParaRPr lang="en-US" sz="1200">
              <a:solidFill>
                <a:srgbClr val="292929"/>
              </a:solidFill>
            </a:endParaRPr>
          </a:p>
        </p:txBody>
      </p:sp>
      <p:sp>
        <p:nvSpPr>
          <p:cNvPr id="3" name="Footer Placeholder 2"/>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1"/>
            <a:ext cx="4206384" cy="1523495"/>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4"/>
            <a:ext cx="4206384" cy="461665"/>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8"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7715393" y="2136048"/>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599175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5.png"/><Relationship Id="rId5" Type="http://schemas.openxmlformats.org/officeDocument/2006/relationships/slideLayout" Target="../slideLayouts/slideLayout29.xml"/><Relationship Id="rId10"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ags" Target="../tags/tag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ags" Target="../tags/tag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6" Type="http://schemas.openxmlformats.org/officeDocument/2006/relationships/tags" Target="../tags/tag1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tags" Target="../tags/tag13.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25"/>
            </p:custDataLst>
          </p:nvPr>
        </p:nvSpPr>
        <p:spPr>
          <a:xfrm>
            <a:off x="519248" y="228600"/>
            <a:ext cx="11151917"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custDataLst>
              <p:tags r:id="rId26"/>
            </p:custDataLst>
          </p:nvPr>
        </p:nvSpPr>
        <p:spPr>
          <a:xfrm>
            <a:off x="519249" y="1447802"/>
            <a:ext cx="11151916"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3"/>
            <p:custDataLst>
              <p:tags r:id="rId27"/>
            </p:custDataLst>
          </p:nvPr>
        </p:nvSpPr>
        <p:spPr>
          <a:xfrm>
            <a:off x="3479968" y="6356352"/>
            <a:ext cx="5466215" cy="36618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p:fade/>
  </p:transition>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42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5" name="Rectangle 4"/>
          <p:cNvSpPr/>
          <p:nvPr/>
        </p:nvSpPr>
        <p:spPr bwMode="auto">
          <a:xfrm>
            <a:off x="0" y="0"/>
            <a:ext cx="12192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247" y="228600"/>
            <a:ext cx="11151919"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9" y="1905003"/>
            <a:ext cx="11151916" cy="121417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97" r:id="rId1"/>
  </p:sldLayoutIdLst>
  <p:transition>
    <p:fade/>
  </p:transition>
  <p:hf sldNum="0" hdr="0" dt="0"/>
  <p:txStyles>
    <p:titleStyle>
      <a:lvl1pPr algn="l" defTabSz="685835" rtl="0" eaLnBrk="1" latinLnBrk="0" hangingPunct="1">
        <a:lnSpc>
          <a:spcPct val="90000"/>
        </a:lnSpc>
        <a:spcBef>
          <a:spcPct val="0"/>
        </a:spcBef>
        <a:buNone/>
        <a:defRPr lang="en-US" sz="3600" b="0" kern="1200" cap="none" spc="-75"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685835"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1pPr>
      <a:lvl2pPr marL="288742" indent="-5954" algn="l" defTabSz="685835" rtl="0" eaLnBrk="1" latinLnBrk="0" hangingPunct="1">
        <a:lnSpc>
          <a:spcPct val="90000"/>
        </a:lnSpc>
        <a:spcBef>
          <a:spcPct val="20000"/>
        </a:spcBef>
        <a:buFont typeface="Arial" pitchFamily="34" charset="0"/>
        <a:buNone/>
        <a:defRPr sz="1500" b="0" kern="1200">
          <a:gradFill>
            <a:gsLst>
              <a:gs pos="0">
                <a:srgbClr val="595959"/>
              </a:gs>
              <a:gs pos="86000">
                <a:srgbClr val="595959"/>
              </a:gs>
            </a:gsLst>
            <a:lin ang="5400000" scaled="0"/>
          </a:gradFill>
          <a:latin typeface="Consolas" pitchFamily="49" charset="0"/>
          <a:ea typeface="+mn-ea"/>
          <a:cs typeface="Consolas" pitchFamily="49" charset="0"/>
        </a:defRPr>
      </a:lvl2pPr>
      <a:lvl3pPr marL="571530" indent="-5954" algn="l" defTabSz="685835"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3pPr>
      <a:lvl4pPr marL="820582" indent="5954" algn="l" defTabSz="685835"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069634" indent="0" algn="l" defTabSz="685835"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slide_gradient_background.png"/>
          <p:cNvPicPr>
            <a:picLocks noChangeAspect="1"/>
          </p:cNvPicPr>
          <p:nvPr/>
        </p:nvPicPr>
        <p:blipFill>
          <a:blip r:embed="rId11" cstate="print"/>
          <a:stretch>
            <a:fillRect/>
          </a:stretch>
        </p:blipFill>
        <p:spPr>
          <a:xfrm>
            <a:off x="0" y="12700"/>
            <a:ext cx="12192000" cy="6845300"/>
          </a:xfrm>
          <a:prstGeom prst="rect">
            <a:avLst/>
          </a:prstGeom>
        </p:spPr>
      </p:pic>
      <p:sp>
        <p:nvSpPr>
          <p:cNvPr id="4" name="TextBox 3"/>
          <p:cNvSpPr txBox="1"/>
          <p:nvPr/>
        </p:nvSpPr>
        <p:spPr>
          <a:xfrm>
            <a:off x="9285916" y="6476998"/>
            <a:ext cx="2725459" cy="246221"/>
          </a:xfrm>
          <a:prstGeom prst="rect">
            <a:avLst/>
          </a:prstGeom>
          <a:noFill/>
        </p:spPr>
        <p:txBody>
          <a:bodyPr wrap="square" rtlCol="0">
            <a:spAutoFit/>
          </a:bodyPr>
          <a:lstStyle/>
          <a:p>
            <a:pPr algn="r"/>
            <a:r>
              <a:rPr lang="en-US" sz="1000" dirty="0">
                <a:solidFill>
                  <a:schemeClr val="bg1"/>
                </a:solidFill>
                <a:latin typeface="Segoe UI"/>
                <a:cs typeface="Segoe UI"/>
              </a:rPr>
              <a:t>Page </a:t>
            </a:r>
            <a:r>
              <a:rPr lang="en-US" sz="1000" baseline="0" dirty="0">
                <a:solidFill>
                  <a:schemeClr val="bg1"/>
                </a:solidFill>
                <a:latin typeface="Segoe UI"/>
                <a:cs typeface="Segoe UI"/>
              </a:rPr>
              <a:t> </a:t>
            </a:r>
            <a:fld id="{9CBCCF93-3857-4B2F-AE9F-FFFC7D61270E}" type="slidenum">
              <a:rPr lang="en-US" sz="1000" baseline="0" smtClean="0">
                <a:solidFill>
                  <a:schemeClr val="bg1"/>
                </a:solidFill>
                <a:latin typeface="Segoe UI"/>
                <a:cs typeface="Segoe UI"/>
              </a:rPr>
              <a:pPr algn="r"/>
              <a:t>‹#›</a:t>
            </a:fld>
            <a:endParaRPr lang="en-US" sz="1000" dirty="0">
              <a:solidFill>
                <a:schemeClr val="bg1"/>
              </a:solidFill>
              <a:latin typeface="Segoe UI"/>
              <a:cs typeface="Segoe UI"/>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519248" y="228601"/>
            <a:ext cx="11151917" cy="1495794"/>
          </a:xfrm>
          <a:prstGeom prst="rect">
            <a:avLst/>
          </a:prstGeom>
        </p:spPr>
        <p:txBody>
          <a:bodyPr vert="horz" wrap="square" lIns="0" tIns="0" rIns="0" bIns="0" rtlCol="0" anchor="t">
            <a:spAutoFit/>
          </a:bodyPr>
          <a:lstStyle/>
          <a:p>
            <a:r>
              <a:rPr lang="de-DE"/>
              <a:t>Titelmasterformat durch Klicken bearbeiten</a:t>
            </a:r>
            <a:endParaRPr lang="en-US" dirty="0"/>
          </a:p>
        </p:txBody>
      </p:sp>
      <p:sp>
        <p:nvSpPr>
          <p:cNvPr id="3" name="Text Placeholder 2"/>
          <p:cNvSpPr>
            <a:spLocks noGrp="1"/>
          </p:cNvSpPr>
          <p:nvPr>
            <p:ph type="body" idx="1"/>
            <p:custDataLst>
              <p:tags r:id="rId13"/>
            </p:custDataLst>
          </p:nvPr>
        </p:nvSpPr>
        <p:spPr>
          <a:xfrm>
            <a:off x="519249" y="1447800"/>
            <a:ext cx="11151916" cy="2000548"/>
          </a:xfrm>
          <a:prstGeom prst="rect">
            <a:avLst/>
          </a:prstGeom>
        </p:spPr>
        <p:txBody>
          <a:bodyPr vert="horz" wrap="square" lIns="0" tIns="0" rIns="0" bIns="0" rtlCol="0">
            <a:sp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32"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5"/>
            </p:custDataLst>
          </p:nvPr>
        </p:nvSpPr>
        <p:spPr>
          <a:xfrm>
            <a:off x="519248" y="228604"/>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custDataLst>
              <p:tags r:id="rId16"/>
            </p:custDataLst>
          </p:nvPr>
        </p:nvSpPr>
        <p:spPr>
          <a:xfrm>
            <a:off x="519249"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2.jpeg"/><Relationship Id="rId5" Type="http://schemas.openxmlformats.org/officeDocument/2006/relationships/notesSlide" Target="../notesSlides/notesSlide1.xml"/><Relationship Id="rId4"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notesSlide" Target="../notesSlides/notesSlide10.xml"/><Relationship Id="rId5" Type="http://schemas.openxmlformats.org/officeDocument/2006/relationships/slideLayout" Target="../slideLayouts/slideLayout36.xml"/><Relationship Id="rId4" Type="http://schemas.openxmlformats.org/officeDocument/2006/relationships/tags" Target="../tags/tag55.xml"/></Relationships>
</file>

<file path=ppt/slides/_rels/slide1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notesSlide" Target="../notesSlides/notesSlide11.xml"/><Relationship Id="rId5" Type="http://schemas.openxmlformats.org/officeDocument/2006/relationships/slideLayout" Target="../slideLayouts/slideLayout36.xml"/><Relationship Id="rId4" Type="http://schemas.openxmlformats.org/officeDocument/2006/relationships/tags" Target="../tags/tag59.xml"/></Relationships>
</file>

<file path=ppt/slides/_rels/slide12.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notesSlide" Target="../notesSlides/notesSlide12.xml"/><Relationship Id="rId5" Type="http://schemas.openxmlformats.org/officeDocument/2006/relationships/slideLayout" Target="../slideLayouts/slideLayout36.xml"/><Relationship Id="rId4" Type="http://schemas.openxmlformats.org/officeDocument/2006/relationships/tags" Target="../tags/tag63.xml"/></Relationships>
</file>

<file path=ppt/slides/_rels/slide13.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notesSlide" Target="../notesSlides/notesSlide13.xml"/><Relationship Id="rId4"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7.xml"/><Relationship Id="rId1" Type="http://schemas.openxmlformats.org/officeDocument/2006/relationships/tags" Target="../tags/tag67.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notesSlide" Target="../notesSlides/notesSlide15.xml"/><Relationship Id="rId5" Type="http://schemas.openxmlformats.org/officeDocument/2006/relationships/slideLayout" Target="../slideLayouts/slideLayout36.xml"/><Relationship Id="rId4" Type="http://schemas.openxmlformats.org/officeDocument/2006/relationships/tags" Target="../tags/tag71.xml"/></Relationships>
</file>

<file path=ppt/slides/_rels/slide16.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notesSlide" Target="../notesSlides/notesSlide16.xml"/><Relationship Id="rId5" Type="http://schemas.openxmlformats.org/officeDocument/2006/relationships/slideLayout" Target="../slideLayouts/slideLayout36.xml"/><Relationship Id="rId4" Type="http://schemas.openxmlformats.org/officeDocument/2006/relationships/tags" Target="../tags/tag75.xml"/></Relationships>
</file>

<file path=ppt/slides/_rels/slide17.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notesSlide" Target="../notesSlides/notesSlide17.xml"/><Relationship Id="rId4"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81.xml"/><Relationship Id="rId7" Type="http://schemas.openxmlformats.org/officeDocument/2006/relationships/slideLayout" Target="../slideLayouts/slideLayout54.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7.xml"/><Relationship Id="rId1" Type="http://schemas.openxmlformats.org/officeDocument/2006/relationships/tags" Target="../tags/tag85.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notesSlide" Target="../notesSlides/notesSlide2.xml"/><Relationship Id="rId4"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notesSlide" Target="../notesSlides/notesSlide20.xml"/><Relationship Id="rId5" Type="http://schemas.openxmlformats.org/officeDocument/2006/relationships/slideLayout" Target="../slideLayouts/slideLayout36.xml"/><Relationship Id="rId4" Type="http://schemas.openxmlformats.org/officeDocument/2006/relationships/tags" Target="../tags/tag89.xml"/></Relationships>
</file>

<file path=ppt/slides/_rels/slide21.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notesSlide" Target="../notesSlides/notesSlide21.xml"/><Relationship Id="rId5" Type="http://schemas.openxmlformats.org/officeDocument/2006/relationships/slideLayout" Target="../slideLayouts/slideLayout36.xml"/><Relationship Id="rId4" Type="http://schemas.openxmlformats.org/officeDocument/2006/relationships/tags" Target="../tags/tag93.xml"/></Relationships>
</file>

<file path=ppt/slides/_rels/slide22.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notesSlide" Target="../notesSlides/notesSlide22.xml"/><Relationship Id="rId4"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7.xml"/><Relationship Id="rId1" Type="http://schemas.openxmlformats.org/officeDocument/2006/relationships/tags" Target="../tags/tag97.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notesSlide" Target="../notesSlides/notesSlide24.xml"/><Relationship Id="rId5" Type="http://schemas.openxmlformats.org/officeDocument/2006/relationships/slideLayout" Target="../slideLayouts/slideLayout36.xml"/><Relationship Id="rId4" Type="http://schemas.openxmlformats.org/officeDocument/2006/relationships/tags" Target="../tags/tag101.xml"/></Relationships>
</file>

<file path=ppt/slides/_rels/slide25.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notesSlide" Target="../notesSlides/notesSlide25.xml"/><Relationship Id="rId5" Type="http://schemas.openxmlformats.org/officeDocument/2006/relationships/slideLayout" Target="../slideLayouts/slideLayout36.xml"/><Relationship Id="rId4" Type="http://schemas.openxmlformats.org/officeDocument/2006/relationships/tags" Target="../tags/tag105.xml"/></Relationships>
</file>

<file path=ppt/slides/_rels/slide26.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5" Type="http://schemas.openxmlformats.org/officeDocument/2006/relationships/notesSlide" Target="../notesSlides/notesSlide26.xml"/><Relationship Id="rId4"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7.xml"/><Relationship Id="rId1" Type="http://schemas.openxmlformats.org/officeDocument/2006/relationships/tags" Target="../tags/tag109.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notesSlide" Target="../notesSlides/notesSlide28.xml"/><Relationship Id="rId5" Type="http://schemas.openxmlformats.org/officeDocument/2006/relationships/slideLayout" Target="../slideLayouts/slideLayout36.xml"/><Relationship Id="rId4" Type="http://schemas.openxmlformats.org/officeDocument/2006/relationships/tags" Target="../tags/tag113.xml"/></Relationships>
</file>

<file path=ppt/slides/_rels/slide29.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notesSlide" Target="../notesSlides/notesSlide29.xml"/><Relationship Id="rId5" Type="http://schemas.openxmlformats.org/officeDocument/2006/relationships/slideLayout" Target="../slideLayouts/slideLayout36.xml"/><Relationship Id="rId4" Type="http://schemas.openxmlformats.org/officeDocument/2006/relationships/tags" Target="../tags/tag117.xml"/></Relationships>
</file>

<file path=ppt/slides/_rels/slide3.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notesSlide" Target="../notesSlides/notesSlide3.xml"/><Relationship Id="rId5" Type="http://schemas.openxmlformats.org/officeDocument/2006/relationships/slideLayout" Target="../slideLayouts/slideLayout36.xml"/><Relationship Id="rId4" Type="http://schemas.openxmlformats.org/officeDocument/2006/relationships/tags" Target="../tags/tag34.xml"/></Relationships>
</file>

<file path=ppt/slides/_rels/slide30.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notesSlide" Target="../notesSlides/notesSlide30.xml"/><Relationship Id="rId4"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notesSlide" Target="../notesSlides/notesSlide31.xml"/><Relationship Id="rId4"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7.xml"/><Relationship Id="rId1" Type="http://schemas.openxmlformats.org/officeDocument/2006/relationships/tags" Target="../tags/tag35.xml"/><Relationship Id="rId4" Type="http://schemas.openxmlformats.org/officeDocument/2006/relationships/image" Target="../media/image23.jpeg"/></Relationships>
</file>

<file path=ppt/slides/_rels/slide5.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4.png"/><Relationship Id="rId5" Type="http://schemas.openxmlformats.org/officeDocument/2006/relationships/notesSlide" Target="../notesSlides/notesSlide5.xml"/><Relationship Id="rId4"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6.xml"/><Relationship Id="rId5" Type="http://schemas.openxmlformats.org/officeDocument/2006/relationships/slideLayout" Target="../slideLayouts/slideLayout36.xml"/><Relationship Id="rId4" Type="http://schemas.openxmlformats.org/officeDocument/2006/relationships/tags" Target="../tags/tag42.xml"/></Relationships>
</file>

<file path=ppt/slides/_rels/slide7.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notesSlide" Target="../notesSlides/notesSlide7.xml"/><Relationship Id="rId4"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25.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notesSlide" Target="../notesSlides/notesSlide9.xml"/><Relationship Id="rId5" Type="http://schemas.openxmlformats.org/officeDocument/2006/relationships/slideLayout" Target="../slideLayouts/slideLayout36.xml"/><Relationship Id="rId4" Type="http://schemas.openxmlformats.org/officeDocument/2006/relationships/tags" Target="../tags/tag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ic20\Users\Public\Pictures\Family Pictures\Bio\2010 Buck Woody 00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15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1"/>
            <p:custDataLst>
              <p:tags r:id="rId2"/>
            </p:custDataLst>
          </p:nvPr>
        </p:nvSpPr>
        <p:spPr>
          <a:xfrm rot="20887900">
            <a:off x="2372177" y="5023204"/>
            <a:ext cx="2360096" cy="387798"/>
          </a:xfrm>
        </p:spPr>
        <p:txBody>
          <a:bodyPr/>
          <a:lstStyle/>
          <a:p>
            <a:pPr algn="r"/>
            <a:r>
              <a:rPr lang="en-US" sz="2800" dirty="0">
                <a:solidFill>
                  <a:schemeClr val="tx1"/>
                </a:solidFill>
              </a:rPr>
              <a:t>Buck Woody</a:t>
            </a:r>
          </a:p>
        </p:txBody>
      </p:sp>
      <p:sp>
        <p:nvSpPr>
          <p:cNvPr id="2" name="Title 1"/>
          <p:cNvSpPr>
            <a:spLocks noGrp="1"/>
          </p:cNvSpPr>
          <p:nvPr>
            <p:ph type="ctrTitle" idx="4294967295"/>
            <p:custDataLst>
              <p:tags r:id="rId3"/>
            </p:custDataLst>
          </p:nvPr>
        </p:nvSpPr>
        <p:spPr>
          <a:xfrm rot="21224173">
            <a:off x="1036984" y="483358"/>
            <a:ext cx="6408182" cy="2158671"/>
          </a:xfrm>
        </p:spPr>
        <p:txBody>
          <a:bodyPr/>
          <a:lstStyle/>
          <a:p>
            <a:pPr algn="ctr"/>
            <a:r>
              <a:rPr lang="en-US" sz="4000" b="1" dirty="0">
                <a:solidFill>
                  <a:schemeClr val="accent3">
                    <a:lumMod val="50000"/>
                  </a:schemeClr>
                </a:solidFill>
              </a:rPr>
              <a:t>Creating your Best Presentation: A Speaker Workshop</a:t>
            </a:r>
          </a:p>
        </p:txBody>
      </p:sp>
    </p:spTree>
    <p:custDataLst>
      <p:tags r:id="rId1"/>
    </p:custDataLst>
    <p:extLst>
      <p:ext uri="{BB962C8B-B14F-4D97-AF65-F5344CB8AC3E}">
        <p14:creationId xmlns:p14="http://schemas.microsoft.com/office/powerpoint/2010/main" val="8776615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a:xfrm>
            <a:off x="304800" y="228600"/>
            <a:ext cx="7543800" cy="914400"/>
          </a:xfrm>
        </p:spPr>
        <p:txBody>
          <a:bodyPr>
            <a:noAutofit/>
          </a:bodyPr>
          <a:lstStyle/>
          <a:p>
            <a:r>
              <a:rPr lang="en-US" sz="7200" dirty="0"/>
              <a:t>Go with the flow</a:t>
            </a:r>
          </a:p>
        </p:txBody>
      </p:sp>
      <p:sp>
        <p:nvSpPr>
          <p:cNvPr id="2" name="Content Placeholder 1"/>
          <p:cNvSpPr>
            <a:spLocks noGrp="1"/>
          </p:cNvSpPr>
          <p:nvPr>
            <p:ph idx="1"/>
            <p:custDataLst>
              <p:tags r:id="rId3"/>
            </p:custDataLst>
          </p:nvPr>
        </p:nvSpPr>
        <p:spPr>
          <a:xfrm>
            <a:off x="1295400" y="1905000"/>
            <a:ext cx="9144000" cy="3490186"/>
          </a:xfrm>
        </p:spPr>
        <p:txBody>
          <a:bodyPr/>
          <a:lstStyle/>
          <a:p>
            <a:pPr marL="0" indent="0">
              <a:buNone/>
            </a:pPr>
            <a:r>
              <a:rPr lang="en-US" sz="5400" dirty="0">
                <a:latin typeface="+mj-lt"/>
              </a:rPr>
              <a:t>Flow Options: </a:t>
            </a:r>
          </a:p>
          <a:p>
            <a:r>
              <a:rPr lang="en-US" sz="5400" dirty="0">
                <a:solidFill>
                  <a:schemeClr val="accent3">
                    <a:lumMod val="75000"/>
                  </a:schemeClr>
                </a:solidFill>
                <a:latin typeface="+mj-lt"/>
              </a:rPr>
              <a:t>Process</a:t>
            </a:r>
          </a:p>
          <a:p>
            <a:r>
              <a:rPr lang="en-US" sz="5400" dirty="0">
                <a:solidFill>
                  <a:schemeClr val="accent3">
                    <a:lumMod val="75000"/>
                  </a:schemeClr>
                </a:solidFill>
                <a:latin typeface="+mj-lt"/>
              </a:rPr>
              <a:t>Chronological</a:t>
            </a:r>
          </a:p>
          <a:p>
            <a:r>
              <a:rPr lang="en-US" sz="5400" dirty="0">
                <a:solidFill>
                  <a:schemeClr val="accent3">
                    <a:lumMod val="75000"/>
                  </a:schemeClr>
                </a:solidFill>
                <a:latin typeface="+mj-lt"/>
              </a:rPr>
              <a:t>Problem and Solution</a:t>
            </a:r>
          </a:p>
        </p:txBody>
      </p:sp>
      <p:sp>
        <p:nvSpPr>
          <p:cNvPr id="5" name="Freeform 105"/>
          <p:cNvSpPr>
            <a:spLocks/>
          </p:cNvSpPr>
          <p:nvPr>
            <p:custDataLst>
              <p:tags r:id="rId4"/>
            </p:custDataLst>
          </p:nvPr>
        </p:nvSpPr>
        <p:spPr bwMode="black">
          <a:xfrm>
            <a:off x="11430000" y="228600"/>
            <a:ext cx="484759" cy="12192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3">
              <a:lumMod val="60000"/>
              <a:lumOff val="40000"/>
            </a:schemeClr>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custDataLst>
      <p:tags r:id="rId1"/>
    </p:custDataLst>
    <p:extLst>
      <p:ext uri="{BB962C8B-B14F-4D97-AF65-F5344CB8AC3E}">
        <p14:creationId xmlns:p14="http://schemas.microsoft.com/office/powerpoint/2010/main" val="16223933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a:xfrm>
            <a:off x="304800" y="304800"/>
            <a:ext cx="10210800" cy="1885950"/>
          </a:xfrm>
        </p:spPr>
        <p:txBody>
          <a:bodyPr>
            <a:noAutofit/>
          </a:bodyPr>
          <a:lstStyle/>
          <a:p>
            <a:r>
              <a:rPr lang="en-US" sz="7200" dirty="0"/>
              <a:t>Everybody loves a good story</a:t>
            </a:r>
          </a:p>
        </p:txBody>
      </p:sp>
      <p:sp>
        <p:nvSpPr>
          <p:cNvPr id="2" name="Content Placeholder 1"/>
          <p:cNvSpPr>
            <a:spLocks noGrp="1"/>
          </p:cNvSpPr>
          <p:nvPr>
            <p:ph idx="1"/>
            <p:custDataLst>
              <p:tags r:id="rId3"/>
            </p:custDataLst>
          </p:nvPr>
        </p:nvSpPr>
        <p:spPr>
          <a:xfrm>
            <a:off x="914400" y="2668208"/>
            <a:ext cx="9906000" cy="2667000"/>
          </a:xfrm>
        </p:spPr>
        <p:txBody>
          <a:bodyPr/>
          <a:lstStyle/>
          <a:p>
            <a:pPr marL="0" indent="0">
              <a:buNone/>
            </a:pPr>
            <a:r>
              <a:rPr lang="en-US" sz="5400" dirty="0">
                <a:latin typeface="+mj-lt"/>
              </a:rPr>
              <a:t>Creating a story:</a:t>
            </a:r>
          </a:p>
          <a:p>
            <a:pPr marL="0" indent="0">
              <a:buNone/>
            </a:pPr>
            <a:r>
              <a:rPr lang="en-US" sz="5400" dirty="0">
                <a:solidFill>
                  <a:schemeClr val="accent3">
                    <a:lumMod val="75000"/>
                  </a:schemeClr>
                </a:solidFill>
                <a:latin typeface="+mj-lt"/>
              </a:rPr>
              <a:t>Characters – Settings -Situations</a:t>
            </a:r>
          </a:p>
          <a:p>
            <a:pPr marL="0" indent="0">
              <a:buNone/>
            </a:pPr>
            <a:r>
              <a:rPr lang="en-US" sz="5400" dirty="0">
                <a:solidFill>
                  <a:schemeClr val="accent3">
                    <a:lumMod val="75000"/>
                  </a:schemeClr>
                </a:solidFill>
                <a:latin typeface="+mj-lt"/>
              </a:rPr>
              <a:t>Beginning – Middle - End</a:t>
            </a:r>
          </a:p>
        </p:txBody>
      </p:sp>
      <p:sp>
        <p:nvSpPr>
          <p:cNvPr id="5" name="Rectangle 4"/>
          <p:cNvSpPr/>
          <p:nvPr/>
        </p:nvSpPr>
        <p:spPr>
          <a:xfrm>
            <a:off x="3886200" y="5943600"/>
            <a:ext cx="5264133" cy="769441"/>
          </a:xfrm>
          <a:prstGeom prst="rect">
            <a:avLst/>
          </a:prstGeom>
        </p:spPr>
        <p:txBody>
          <a:bodyPr wrap="none">
            <a:spAutoFit/>
          </a:bodyPr>
          <a:lstStyle/>
          <a:p>
            <a:r>
              <a:rPr lang="en-US" sz="4400" b="1" dirty="0"/>
              <a:t>Conflict is essential</a:t>
            </a:r>
          </a:p>
        </p:txBody>
      </p:sp>
      <p:sp>
        <p:nvSpPr>
          <p:cNvPr id="6" name="Freeform 105"/>
          <p:cNvSpPr>
            <a:spLocks/>
          </p:cNvSpPr>
          <p:nvPr>
            <p:custDataLst>
              <p:tags r:id="rId4"/>
            </p:custDataLst>
          </p:nvPr>
        </p:nvSpPr>
        <p:spPr bwMode="black">
          <a:xfrm>
            <a:off x="11430000" y="228600"/>
            <a:ext cx="484759" cy="12192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3">
              <a:lumMod val="60000"/>
              <a:lumOff val="40000"/>
            </a:schemeClr>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custDataLst>
      <p:tags r:id="rId1"/>
    </p:custDataLst>
    <p:extLst>
      <p:ext uri="{BB962C8B-B14F-4D97-AF65-F5344CB8AC3E}">
        <p14:creationId xmlns:p14="http://schemas.microsoft.com/office/powerpoint/2010/main" val="2711985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a:xfrm>
            <a:off x="304800" y="228600"/>
            <a:ext cx="7543800" cy="914400"/>
          </a:xfrm>
        </p:spPr>
        <p:txBody>
          <a:bodyPr>
            <a:noAutofit/>
          </a:bodyPr>
          <a:lstStyle/>
          <a:p>
            <a:r>
              <a:rPr lang="en-US" sz="7200" dirty="0"/>
              <a:t>The Demo Dilemma</a:t>
            </a:r>
          </a:p>
        </p:txBody>
      </p:sp>
      <p:sp>
        <p:nvSpPr>
          <p:cNvPr id="2" name="Content Placeholder 1"/>
          <p:cNvSpPr>
            <a:spLocks noGrp="1"/>
          </p:cNvSpPr>
          <p:nvPr>
            <p:ph idx="1"/>
            <p:custDataLst>
              <p:tags r:id="rId3"/>
            </p:custDataLst>
          </p:nvPr>
        </p:nvSpPr>
        <p:spPr>
          <a:xfrm>
            <a:off x="685800" y="1981200"/>
            <a:ext cx="9067800" cy="4524315"/>
          </a:xfrm>
        </p:spPr>
        <p:txBody>
          <a:bodyPr/>
          <a:lstStyle/>
          <a:p>
            <a:r>
              <a:rPr lang="en-US" sz="6000" dirty="0">
                <a:solidFill>
                  <a:schemeClr val="accent3">
                    <a:lumMod val="75000"/>
                  </a:schemeClr>
                </a:solidFill>
                <a:latin typeface="+mj-lt"/>
              </a:rPr>
              <a:t>Demo the point only</a:t>
            </a:r>
          </a:p>
          <a:p>
            <a:r>
              <a:rPr lang="en-US" sz="6000" dirty="0">
                <a:solidFill>
                  <a:schemeClr val="accent3">
                    <a:lumMod val="75000"/>
                  </a:schemeClr>
                </a:solidFill>
                <a:latin typeface="+mj-lt"/>
              </a:rPr>
              <a:t>Visibility</a:t>
            </a:r>
          </a:p>
          <a:p>
            <a:r>
              <a:rPr lang="en-US" sz="6000" dirty="0">
                <a:solidFill>
                  <a:schemeClr val="accent3">
                    <a:lumMod val="75000"/>
                  </a:schemeClr>
                </a:solidFill>
                <a:latin typeface="+mj-lt"/>
              </a:rPr>
              <a:t>Practice and Backup</a:t>
            </a:r>
          </a:p>
        </p:txBody>
      </p:sp>
      <p:sp>
        <p:nvSpPr>
          <p:cNvPr id="5" name="Freeform 105"/>
          <p:cNvSpPr>
            <a:spLocks/>
          </p:cNvSpPr>
          <p:nvPr>
            <p:custDataLst>
              <p:tags r:id="rId4"/>
            </p:custDataLst>
          </p:nvPr>
        </p:nvSpPr>
        <p:spPr bwMode="black">
          <a:xfrm>
            <a:off x="11430000" y="228600"/>
            <a:ext cx="484759" cy="12192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3">
              <a:lumMod val="60000"/>
              <a:lumOff val="40000"/>
            </a:schemeClr>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custDataLst>
      <p:tags r:id="rId1"/>
    </p:custDataLst>
    <p:extLst>
      <p:ext uri="{BB962C8B-B14F-4D97-AF65-F5344CB8AC3E}">
        <p14:creationId xmlns:p14="http://schemas.microsoft.com/office/powerpoint/2010/main" val="1330052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custDataLst>
              <p:tags r:id="rId2"/>
            </p:custDataLst>
          </p:nvPr>
        </p:nvSpPr>
        <p:spPr>
          <a:xfrm>
            <a:off x="1706880" y="533401"/>
            <a:ext cx="8423524" cy="1218795"/>
          </a:xfrm>
        </p:spPr>
        <p:txBody>
          <a:bodyPr/>
          <a:lstStyle/>
          <a:p>
            <a:pPr algn="ctr"/>
            <a:r>
              <a:rPr lang="en-US" dirty="0"/>
              <a:t>Assignment</a:t>
            </a:r>
          </a:p>
        </p:txBody>
      </p:sp>
      <p:sp>
        <p:nvSpPr>
          <p:cNvPr id="3" name="Text Placeholder 8"/>
          <p:cNvSpPr>
            <a:spLocks noGrp="1"/>
          </p:cNvSpPr>
          <p:nvPr>
            <p:ph type="body" sz="quarter" idx="11"/>
            <p:custDataLst>
              <p:tags r:id="rId3"/>
            </p:custDataLst>
          </p:nvPr>
        </p:nvSpPr>
        <p:spPr>
          <a:xfrm>
            <a:off x="1706880" y="2286001"/>
            <a:ext cx="8839200" cy="4136517"/>
          </a:xfrm>
        </p:spPr>
        <p:txBody>
          <a:bodyPr/>
          <a:lstStyle/>
          <a:p>
            <a:r>
              <a:rPr lang="en-US" b="1" dirty="0"/>
              <a:t>Write one scene using the following elements:</a:t>
            </a:r>
          </a:p>
          <a:p>
            <a:endParaRPr lang="en-US" b="1" dirty="0"/>
          </a:p>
          <a:p>
            <a:pPr marL="457200" indent="-457200">
              <a:buFont typeface="Arial" pitchFamily="34" charset="0"/>
              <a:buChar char="•"/>
            </a:pPr>
            <a:r>
              <a:rPr lang="en-US" b="1" dirty="0"/>
              <a:t>Characters: Yvonne, Christina, Douglas (</a:t>
            </a:r>
            <a:r>
              <a:rPr lang="en-US" sz="2400" b="1" i="1" dirty="0"/>
              <a:t>don’t call me Doug, I hate that</a:t>
            </a:r>
            <a:r>
              <a:rPr lang="en-US" b="1" dirty="0"/>
              <a:t>), Buddy, “</a:t>
            </a:r>
            <a:r>
              <a:rPr lang="en-US" b="1" dirty="0" err="1"/>
              <a:t>Skeets</a:t>
            </a:r>
            <a:r>
              <a:rPr lang="en-US" b="1" dirty="0"/>
              <a:t>”</a:t>
            </a:r>
          </a:p>
          <a:p>
            <a:pPr marL="457200" indent="-457200">
              <a:buFont typeface="Arial" pitchFamily="34" charset="0"/>
              <a:buChar char="•"/>
            </a:pPr>
            <a:r>
              <a:rPr lang="en-US" b="1" dirty="0"/>
              <a:t>Setting: Biological Hazard Lab</a:t>
            </a:r>
          </a:p>
          <a:p>
            <a:pPr marL="457200" indent="-457200">
              <a:buFont typeface="Arial" pitchFamily="34" charset="0"/>
              <a:buChar char="•"/>
            </a:pPr>
            <a:r>
              <a:rPr lang="en-US" b="1" dirty="0"/>
              <a:t>Situation: Your scenario</a:t>
            </a:r>
          </a:p>
          <a:p>
            <a:pPr marL="457200" indent="-457200" algn="ctr">
              <a:buFont typeface="Arial" pitchFamily="34" charset="0"/>
              <a:buChar char="•"/>
            </a:pPr>
            <a:endParaRPr lang="en-US" b="1" i="1" u="sng" dirty="0"/>
          </a:p>
          <a:p>
            <a:pPr algn="ctr"/>
            <a:r>
              <a:rPr lang="en-US" b="1" i="1" u="sng" dirty="0"/>
              <a:t>Include conflict.</a:t>
            </a:r>
          </a:p>
        </p:txBody>
      </p:sp>
    </p:spTree>
    <p:custDataLst>
      <p:tags r:id="rId1"/>
    </p:custDataLst>
    <p:extLst>
      <p:ext uri="{BB962C8B-B14F-4D97-AF65-F5344CB8AC3E}">
        <p14:creationId xmlns:p14="http://schemas.microsoft.com/office/powerpoint/2010/main" val="26406699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Public\Pictures\Family Pictures\Bio\2010 Buck 00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7"/>
            <a:ext cx="12192000" cy="6858777"/>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p:nvPr>
        </p:nvSpPr>
        <p:spPr>
          <a:xfrm>
            <a:off x="2057400" y="5943904"/>
            <a:ext cx="8423524" cy="914096"/>
          </a:xfrm>
        </p:spPr>
        <p:txBody>
          <a:bodyPr/>
          <a:lstStyle/>
          <a:p>
            <a:r>
              <a:rPr lang="en-US" sz="6600" dirty="0"/>
              <a:t>Selecting Your Audience</a:t>
            </a:r>
          </a:p>
        </p:txBody>
      </p:sp>
    </p:spTree>
    <p:custDataLst>
      <p:tags r:id="rId1"/>
    </p:custDataLst>
    <p:extLst>
      <p:ext uri="{BB962C8B-B14F-4D97-AF65-F5344CB8AC3E}">
        <p14:creationId xmlns:p14="http://schemas.microsoft.com/office/powerpoint/2010/main" val="15923062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a:xfrm>
            <a:off x="381000" y="228600"/>
            <a:ext cx="9829800" cy="1676400"/>
          </a:xfrm>
        </p:spPr>
        <p:txBody>
          <a:bodyPr>
            <a:noAutofit/>
          </a:bodyPr>
          <a:lstStyle/>
          <a:p>
            <a:r>
              <a:rPr lang="en-US" sz="7200" dirty="0"/>
              <a:t>Pitch it, pitch it real good</a:t>
            </a:r>
          </a:p>
        </p:txBody>
      </p:sp>
      <p:sp>
        <p:nvSpPr>
          <p:cNvPr id="2" name="Content Placeholder 1"/>
          <p:cNvSpPr>
            <a:spLocks noGrp="1"/>
          </p:cNvSpPr>
          <p:nvPr>
            <p:ph idx="1"/>
            <p:custDataLst>
              <p:tags r:id="rId3"/>
            </p:custDataLst>
          </p:nvPr>
        </p:nvSpPr>
        <p:spPr>
          <a:xfrm>
            <a:off x="838200" y="1676401"/>
            <a:ext cx="9753600" cy="4267200"/>
          </a:xfrm>
        </p:spPr>
        <p:txBody>
          <a:bodyPr/>
          <a:lstStyle/>
          <a:p>
            <a:r>
              <a:rPr lang="en-US" sz="5400" dirty="0">
                <a:solidFill>
                  <a:schemeClr val="accent6">
                    <a:lumMod val="50000"/>
                  </a:schemeClr>
                </a:solidFill>
                <a:latin typeface="+mj-lt"/>
              </a:rPr>
              <a:t>What does your audience know?</a:t>
            </a:r>
          </a:p>
          <a:p>
            <a:r>
              <a:rPr lang="en-US" sz="5400" dirty="0">
                <a:solidFill>
                  <a:schemeClr val="accent6">
                    <a:lumMod val="50000"/>
                  </a:schemeClr>
                </a:solidFill>
                <a:latin typeface="+mj-lt"/>
              </a:rPr>
              <a:t>What do they </a:t>
            </a:r>
            <a:r>
              <a:rPr lang="en-US" sz="5400" i="1" dirty="0">
                <a:solidFill>
                  <a:schemeClr val="accent6">
                    <a:lumMod val="50000"/>
                  </a:schemeClr>
                </a:solidFill>
                <a:latin typeface="+mj-lt"/>
              </a:rPr>
              <a:t>need</a:t>
            </a:r>
            <a:r>
              <a:rPr lang="en-US" sz="5400" dirty="0">
                <a:solidFill>
                  <a:schemeClr val="accent6">
                    <a:lumMod val="50000"/>
                  </a:schemeClr>
                </a:solidFill>
                <a:latin typeface="+mj-lt"/>
              </a:rPr>
              <a:t> to know?</a:t>
            </a:r>
          </a:p>
          <a:p>
            <a:r>
              <a:rPr lang="en-US" sz="5400" dirty="0">
                <a:solidFill>
                  <a:schemeClr val="accent6">
                    <a:lumMod val="50000"/>
                  </a:schemeClr>
                </a:solidFill>
                <a:latin typeface="+mj-lt"/>
              </a:rPr>
              <a:t>What will you tell them?</a:t>
            </a:r>
          </a:p>
          <a:p>
            <a:r>
              <a:rPr lang="en-US" sz="5400" dirty="0">
                <a:solidFill>
                  <a:schemeClr val="accent6">
                    <a:lumMod val="50000"/>
                  </a:schemeClr>
                </a:solidFill>
                <a:latin typeface="+mj-lt"/>
              </a:rPr>
              <a:t>What will they learn how to do/need to do/want to do?</a:t>
            </a:r>
          </a:p>
        </p:txBody>
      </p:sp>
      <p:sp>
        <p:nvSpPr>
          <p:cNvPr id="4" name="Freeform 105"/>
          <p:cNvSpPr>
            <a:spLocks/>
          </p:cNvSpPr>
          <p:nvPr>
            <p:custDataLst>
              <p:tags r:id="rId4"/>
            </p:custDataLst>
          </p:nvPr>
        </p:nvSpPr>
        <p:spPr bwMode="black">
          <a:xfrm>
            <a:off x="11353800" y="228600"/>
            <a:ext cx="533399" cy="12192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rgbClr val="7030A0"/>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custDataLst>
      <p:tags r:id="rId1"/>
    </p:custDataLst>
    <p:extLst>
      <p:ext uri="{BB962C8B-B14F-4D97-AF65-F5344CB8AC3E}">
        <p14:creationId xmlns:p14="http://schemas.microsoft.com/office/powerpoint/2010/main" val="12115217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a:xfrm>
            <a:off x="304800" y="304800"/>
            <a:ext cx="8077200" cy="1066800"/>
          </a:xfrm>
        </p:spPr>
        <p:txBody>
          <a:bodyPr>
            <a:noAutofit/>
          </a:bodyPr>
          <a:lstStyle/>
          <a:p>
            <a:r>
              <a:rPr lang="en-US" sz="7200" dirty="0"/>
              <a:t>Involve the Audience</a:t>
            </a:r>
          </a:p>
        </p:txBody>
      </p:sp>
      <p:sp>
        <p:nvSpPr>
          <p:cNvPr id="2" name="Content Placeholder 1"/>
          <p:cNvSpPr>
            <a:spLocks noGrp="1"/>
          </p:cNvSpPr>
          <p:nvPr>
            <p:ph idx="1"/>
            <p:custDataLst>
              <p:tags r:id="rId3"/>
            </p:custDataLst>
          </p:nvPr>
        </p:nvSpPr>
        <p:spPr>
          <a:xfrm>
            <a:off x="1676400" y="2286000"/>
            <a:ext cx="9067800" cy="2667000"/>
          </a:xfrm>
        </p:spPr>
        <p:txBody>
          <a:bodyPr/>
          <a:lstStyle/>
          <a:p>
            <a:r>
              <a:rPr lang="en-US" sz="5400" dirty="0">
                <a:solidFill>
                  <a:schemeClr val="accent6">
                    <a:lumMod val="50000"/>
                  </a:schemeClr>
                </a:solidFill>
                <a:latin typeface="+mj-lt"/>
              </a:rPr>
              <a:t>Ask Questions</a:t>
            </a:r>
          </a:p>
          <a:p>
            <a:r>
              <a:rPr lang="en-US" sz="5400" dirty="0">
                <a:solidFill>
                  <a:schemeClr val="accent6">
                    <a:lumMod val="50000"/>
                  </a:schemeClr>
                </a:solidFill>
                <a:latin typeface="+mj-lt"/>
              </a:rPr>
              <a:t>Urge Interactions</a:t>
            </a:r>
          </a:p>
          <a:p>
            <a:r>
              <a:rPr lang="en-US" sz="5400" dirty="0">
                <a:solidFill>
                  <a:schemeClr val="accent6">
                    <a:lumMod val="50000"/>
                  </a:schemeClr>
                </a:solidFill>
                <a:latin typeface="+mj-lt"/>
              </a:rPr>
              <a:t>Encourage Active Listening</a:t>
            </a:r>
          </a:p>
        </p:txBody>
      </p:sp>
      <p:sp>
        <p:nvSpPr>
          <p:cNvPr id="5" name="Freeform 105"/>
          <p:cNvSpPr>
            <a:spLocks/>
          </p:cNvSpPr>
          <p:nvPr>
            <p:custDataLst>
              <p:tags r:id="rId4"/>
            </p:custDataLst>
          </p:nvPr>
        </p:nvSpPr>
        <p:spPr bwMode="black">
          <a:xfrm>
            <a:off x="11353800" y="228600"/>
            <a:ext cx="533399" cy="12192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rgbClr val="7030A0"/>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custDataLst>
      <p:tags r:id="rId1"/>
    </p:custDataLst>
    <p:extLst>
      <p:ext uri="{BB962C8B-B14F-4D97-AF65-F5344CB8AC3E}">
        <p14:creationId xmlns:p14="http://schemas.microsoft.com/office/powerpoint/2010/main" val="33334011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p:custDataLst>
              <p:tags r:id="rId2"/>
            </p:custDataLst>
          </p:nvPr>
        </p:nvSpPr>
        <p:spPr>
          <a:xfrm>
            <a:off x="2015876" y="152806"/>
            <a:ext cx="8423524" cy="1218795"/>
          </a:xfrm>
        </p:spPr>
        <p:txBody>
          <a:bodyPr/>
          <a:lstStyle/>
          <a:p>
            <a:pPr algn="ctr"/>
            <a:r>
              <a:rPr lang="en-US" dirty="0"/>
              <a:t>Assignment</a:t>
            </a:r>
          </a:p>
        </p:txBody>
      </p:sp>
      <p:sp>
        <p:nvSpPr>
          <p:cNvPr id="9" name="Text Placeholder 8"/>
          <p:cNvSpPr>
            <a:spLocks noGrp="1"/>
          </p:cNvSpPr>
          <p:nvPr>
            <p:ph type="body" sz="quarter" idx="11"/>
            <p:custDataLst>
              <p:tags r:id="rId3"/>
            </p:custDataLst>
          </p:nvPr>
        </p:nvSpPr>
        <p:spPr>
          <a:xfrm>
            <a:off x="1905000" y="1767174"/>
            <a:ext cx="8305800" cy="4481227"/>
          </a:xfrm>
        </p:spPr>
        <p:txBody>
          <a:bodyPr/>
          <a:lstStyle/>
          <a:p>
            <a:r>
              <a:rPr lang="en-US" b="1" dirty="0"/>
              <a:t>Write an abstract that has these elements:</a:t>
            </a:r>
          </a:p>
          <a:p>
            <a:endParaRPr lang="en-US" b="1" dirty="0"/>
          </a:p>
          <a:p>
            <a:pPr marL="457200" indent="-457200">
              <a:buFont typeface="Arial" pitchFamily="34" charset="0"/>
              <a:buChar char="•"/>
            </a:pPr>
            <a:r>
              <a:rPr lang="en-US" b="1" dirty="0"/>
              <a:t>The person that attends this session knows:</a:t>
            </a:r>
          </a:p>
          <a:p>
            <a:pPr marL="457200" indent="-457200">
              <a:buFont typeface="Arial" pitchFamily="34" charset="0"/>
              <a:buChar char="•"/>
            </a:pPr>
            <a:r>
              <a:rPr lang="en-US" b="1" dirty="0"/>
              <a:t>The person that attends this session wants to learn:</a:t>
            </a:r>
          </a:p>
          <a:p>
            <a:pPr marL="457200" indent="-457200">
              <a:buFont typeface="Arial" pitchFamily="34" charset="0"/>
              <a:buChar char="•"/>
            </a:pPr>
            <a:r>
              <a:rPr lang="en-US" b="1" dirty="0"/>
              <a:t>The person that attends this session has been working in this technology for:</a:t>
            </a:r>
          </a:p>
          <a:p>
            <a:pPr marL="457200" indent="-457200">
              <a:buFont typeface="Arial" pitchFamily="34" charset="0"/>
              <a:buChar char="•"/>
            </a:pPr>
            <a:r>
              <a:rPr lang="en-US" b="1" dirty="0"/>
              <a:t>The person that attends this session wants to able to:</a:t>
            </a:r>
          </a:p>
        </p:txBody>
      </p:sp>
    </p:spTree>
    <p:custDataLst>
      <p:tags r:id="rId1"/>
    </p:custDataLst>
    <p:extLst>
      <p:ext uri="{BB962C8B-B14F-4D97-AF65-F5344CB8AC3E}">
        <p14:creationId xmlns:p14="http://schemas.microsoft.com/office/powerpoint/2010/main" val="21320739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custDataLst>
              <p:tags r:id="rId2"/>
            </p:custDataLst>
          </p:nvPr>
        </p:nvSpPr>
        <p:spPr>
          <a:xfrm>
            <a:off x="1606924" y="152401"/>
            <a:ext cx="5105400" cy="747897"/>
          </a:xfrm>
        </p:spPr>
        <p:txBody>
          <a:bodyPr/>
          <a:lstStyle/>
          <a:p>
            <a:r>
              <a:rPr lang="en-US" dirty="0">
                <a:solidFill>
                  <a:schemeClr val="bg1"/>
                </a:solidFill>
              </a:rPr>
              <a:t>Takeaways</a:t>
            </a:r>
          </a:p>
        </p:txBody>
      </p:sp>
      <p:sp>
        <p:nvSpPr>
          <p:cNvPr id="8" name="Rectangle 7"/>
          <p:cNvSpPr/>
          <p:nvPr>
            <p:custDataLst>
              <p:tags r:id="rId3"/>
            </p:custDataLst>
          </p:nvPr>
        </p:nvSpPr>
        <p:spPr bwMode="auto">
          <a:xfrm>
            <a:off x="4008606" y="2209800"/>
            <a:ext cx="1752600" cy="182880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What’s in it for them?</a:t>
            </a:r>
          </a:p>
        </p:txBody>
      </p:sp>
      <p:sp>
        <p:nvSpPr>
          <p:cNvPr id="9" name="Rectangle 8"/>
          <p:cNvSpPr/>
          <p:nvPr>
            <p:custDataLst>
              <p:tags r:id="rId4"/>
            </p:custDataLst>
          </p:nvPr>
        </p:nvSpPr>
        <p:spPr bwMode="auto">
          <a:xfrm>
            <a:off x="6019800" y="2209800"/>
            <a:ext cx="1752600" cy="1828800"/>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Keep it real</a:t>
            </a:r>
          </a:p>
        </p:txBody>
      </p:sp>
      <p:sp>
        <p:nvSpPr>
          <p:cNvPr id="10" name="Rectangle 9"/>
          <p:cNvSpPr/>
          <p:nvPr>
            <p:custDataLst>
              <p:tags r:id="rId5"/>
            </p:custDataLst>
          </p:nvPr>
        </p:nvSpPr>
        <p:spPr bwMode="auto">
          <a:xfrm>
            <a:off x="1956881" y="4298004"/>
            <a:ext cx="1752600" cy="18288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Answer the questions</a:t>
            </a:r>
          </a:p>
        </p:txBody>
      </p:sp>
      <p:sp>
        <p:nvSpPr>
          <p:cNvPr id="13" name="Rectangle 12"/>
          <p:cNvSpPr/>
          <p:nvPr>
            <p:custDataLst>
              <p:tags r:id="rId6"/>
            </p:custDataLst>
          </p:nvPr>
        </p:nvSpPr>
        <p:spPr bwMode="auto">
          <a:xfrm>
            <a:off x="1981200" y="2209800"/>
            <a:ext cx="1752600" cy="1828800"/>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Selling Skills</a:t>
            </a:r>
          </a:p>
        </p:txBody>
      </p:sp>
    </p:spTree>
    <p:custDataLst>
      <p:tags r:id="rId1"/>
    </p:custDataLst>
    <p:extLst>
      <p:ext uri="{BB962C8B-B14F-4D97-AF65-F5344CB8AC3E}">
        <p14:creationId xmlns:p14="http://schemas.microsoft.com/office/powerpoint/2010/main" val="121255173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Public\Pictures\Family Pictures\Bio\2010 Buck Woody 00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348"/>
            <a:ext cx="12192000" cy="6846652"/>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5"/>
          <p:cNvSpPr>
            <a:spLocks noGrp="1"/>
          </p:cNvSpPr>
          <p:nvPr>
            <p:ph type="body" sz="quarter" idx="10"/>
          </p:nvPr>
        </p:nvSpPr>
        <p:spPr>
          <a:xfrm>
            <a:off x="4267200" y="2610605"/>
            <a:ext cx="7543800" cy="1199395"/>
          </a:xfrm>
        </p:spPr>
        <p:txBody>
          <a:bodyPr/>
          <a:lstStyle/>
          <a:p>
            <a:r>
              <a:rPr lang="en-US" sz="7200" dirty="0">
                <a:solidFill>
                  <a:schemeClr val="tx1"/>
                </a:solidFill>
              </a:rPr>
              <a:t>Delivery Mechanics</a:t>
            </a:r>
          </a:p>
        </p:txBody>
      </p:sp>
    </p:spTree>
    <p:custDataLst>
      <p:tags r:id="rId1"/>
    </p:custDataLst>
    <p:extLst>
      <p:ext uri="{BB962C8B-B14F-4D97-AF65-F5344CB8AC3E}">
        <p14:creationId xmlns:p14="http://schemas.microsoft.com/office/powerpoint/2010/main" val="31744632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p:custDataLst>
              <p:tags r:id="rId2"/>
            </p:custDataLst>
          </p:nvPr>
        </p:nvSpPr>
        <p:spPr>
          <a:xfrm>
            <a:off x="1752600" y="1676401"/>
            <a:ext cx="8423524" cy="1218795"/>
          </a:xfrm>
        </p:spPr>
        <p:txBody>
          <a:bodyPr/>
          <a:lstStyle/>
          <a:p>
            <a:pPr algn="ctr"/>
            <a:r>
              <a:rPr lang="en-US" dirty="0"/>
              <a:t>Assignment</a:t>
            </a:r>
          </a:p>
        </p:txBody>
      </p:sp>
      <p:sp>
        <p:nvSpPr>
          <p:cNvPr id="9" name="Text Placeholder 8"/>
          <p:cNvSpPr>
            <a:spLocks noGrp="1"/>
          </p:cNvSpPr>
          <p:nvPr>
            <p:ph type="body" sz="quarter" idx="11"/>
            <p:custDataLst>
              <p:tags r:id="rId3"/>
            </p:custDataLst>
          </p:nvPr>
        </p:nvSpPr>
        <p:spPr>
          <a:xfrm>
            <a:off x="2133600" y="3886201"/>
            <a:ext cx="8042524" cy="1828193"/>
          </a:xfrm>
        </p:spPr>
        <p:txBody>
          <a:bodyPr/>
          <a:lstStyle/>
          <a:p>
            <a:r>
              <a:rPr lang="en-US" sz="4400" b="1" dirty="0"/>
              <a:t>Deliver a 5-Minute presentation on a topic  assigned to you. You have 10 minutes to prepare.</a:t>
            </a:r>
          </a:p>
        </p:txBody>
      </p:sp>
    </p:spTree>
    <p:custDataLst>
      <p:tags r:id="rId1"/>
    </p:custDataLst>
    <p:extLst>
      <p:ext uri="{BB962C8B-B14F-4D97-AF65-F5344CB8AC3E}">
        <p14:creationId xmlns:p14="http://schemas.microsoft.com/office/powerpoint/2010/main" val="25206072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a:xfrm>
            <a:off x="152400" y="228600"/>
            <a:ext cx="7543800" cy="914400"/>
          </a:xfrm>
        </p:spPr>
        <p:txBody>
          <a:bodyPr>
            <a:noAutofit/>
          </a:bodyPr>
          <a:lstStyle/>
          <a:p>
            <a:r>
              <a:rPr lang="en-US" sz="7200" dirty="0"/>
              <a:t>Deck management</a:t>
            </a:r>
          </a:p>
        </p:txBody>
      </p:sp>
      <p:sp>
        <p:nvSpPr>
          <p:cNvPr id="2" name="Content Placeholder 1"/>
          <p:cNvSpPr>
            <a:spLocks noGrp="1"/>
          </p:cNvSpPr>
          <p:nvPr>
            <p:ph idx="1"/>
            <p:custDataLst>
              <p:tags r:id="rId3"/>
            </p:custDataLst>
          </p:nvPr>
        </p:nvSpPr>
        <p:spPr>
          <a:xfrm>
            <a:off x="762000" y="1600200"/>
            <a:ext cx="10363200" cy="4727448"/>
          </a:xfrm>
        </p:spPr>
        <p:txBody>
          <a:bodyPr/>
          <a:lstStyle/>
          <a:p>
            <a:r>
              <a:rPr lang="en-US" sz="4800" dirty="0">
                <a:solidFill>
                  <a:srgbClr val="C00000"/>
                </a:solidFill>
                <a:latin typeface="+mj-lt"/>
              </a:rPr>
              <a:t>Graphics for state and movement</a:t>
            </a:r>
          </a:p>
          <a:p>
            <a:r>
              <a:rPr lang="en-US" sz="4800" dirty="0">
                <a:solidFill>
                  <a:srgbClr val="C00000"/>
                </a:solidFill>
                <a:latin typeface="+mj-lt"/>
              </a:rPr>
              <a:t>Simple/ Fewer is better</a:t>
            </a:r>
          </a:p>
          <a:p>
            <a:r>
              <a:rPr lang="en-US" sz="4800" dirty="0">
                <a:solidFill>
                  <a:srgbClr val="C00000"/>
                </a:solidFill>
                <a:latin typeface="+mj-lt"/>
              </a:rPr>
              <a:t>MAKE YOUR FONTS BIGGER</a:t>
            </a:r>
          </a:p>
          <a:p>
            <a:r>
              <a:rPr lang="en-US" sz="4800" dirty="0">
                <a:solidFill>
                  <a:srgbClr val="C00000"/>
                </a:solidFill>
                <a:latin typeface="+mj-lt"/>
              </a:rPr>
              <a:t>Use the Presentation View</a:t>
            </a:r>
          </a:p>
          <a:p>
            <a:r>
              <a:rPr lang="en-US" sz="4800" dirty="0">
                <a:solidFill>
                  <a:srgbClr val="C00000"/>
                </a:solidFill>
                <a:latin typeface="+mj-lt"/>
              </a:rPr>
              <a:t>Print your Notes View</a:t>
            </a:r>
          </a:p>
          <a:p>
            <a:r>
              <a:rPr lang="en-US" sz="4800" dirty="0">
                <a:solidFill>
                  <a:srgbClr val="C00000"/>
                </a:solidFill>
                <a:latin typeface="+mj-lt"/>
              </a:rPr>
              <a:t>Use Zoom Keys </a:t>
            </a:r>
            <a:r>
              <a:rPr lang="en-US" sz="3600" dirty="0">
                <a:solidFill>
                  <a:schemeClr val="tx1"/>
                </a:solidFill>
                <a:latin typeface="+mj-lt"/>
              </a:rPr>
              <a:t>(Win + and Win Esc)</a:t>
            </a:r>
            <a:endParaRPr lang="en-US" sz="4800" dirty="0">
              <a:solidFill>
                <a:schemeClr val="tx1"/>
              </a:solidFill>
              <a:latin typeface="+mj-lt"/>
            </a:endParaRPr>
          </a:p>
        </p:txBody>
      </p:sp>
      <p:sp>
        <p:nvSpPr>
          <p:cNvPr id="4" name="Freeform 105"/>
          <p:cNvSpPr>
            <a:spLocks/>
          </p:cNvSpPr>
          <p:nvPr>
            <p:custDataLst>
              <p:tags r:id="rId4"/>
            </p:custDataLst>
          </p:nvPr>
        </p:nvSpPr>
        <p:spPr bwMode="black">
          <a:xfrm>
            <a:off x="11353800" y="152400"/>
            <a:ext cx="560960" cy="12954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rgbClr val="C00000"/>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custDataLst>
      <p:tags r:id="rId1"/>
    </p:custDataLst>
    <p:extLst>
      <p:ext uri="{BB962C8B-B14F-4D97-AF65-F5344CB8AC3E}">
        <p14:creationId xmlns:p14="http://schemas.microsoft.com/office/powerpoint/2010/main" val="687608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a:xfrm>
            <a:off x="381000" y="266700"/>
            <a:ext cx="8229600" cy="1066800"/>
          </a:xfrm>
        </p:spPr>
        <p:txBody>
          <a:bodyPr>
            <a:noAutofit/>
          </a:bodyPr>
          <a:lstStyle/>
          <a:p>
            <a:r>
              <a:rPr lang="en-US" sz="7200" dirty="0"/>
              <a:t>Session management</a:t>
            </a:r>
          </a:p>
        </p:txBody>
      </p:sp>
      <p:sp>
        <p:nvSpPr>
          <p:cNvPr id="2" name="Content Placeholder 1"/>
          <p:cNvSpPr>
            <a:spLocks noGrp="1"/>
          </p:cNvSpPr>
          <p:nvPr>
            <p:ph idx="1"/>
            <p:custDataLst>
              <p:tags r:id="rId3"/>
            </p:custDataLst>
          </p:nvPr>
        </p:nvSpPr>
        <p:spPr>
          <a:xfrm>
            <a:off x="762000" y="1432560"/>
            <a:ext cx="10363200" cy="4404283"/>
          </a:xfrm>
        </p:spPr>
        <p:txBody>
          <a:bodyPr/>
          <a:lstStyle/>
          <a:p>
            <a:r>
              <a:rPr lang="en-US" sz="5400" dirty="0">
                <a:solidFill>
                  <a:srgbClr val="C00000"/>
                </a:solidFill>
                <a:latin typeface="+mj-lt"/>
              </a:rPr>
              <a:t>Get there early</a:t>
            </a:r>
          </a:p>
          <a:p>
            <a:r>
              <a:rPr lang="en-US" sz="5400" dirty="0">
                <a:solidFill>
                  <a:srgbClr val="C00000"/>
                </a:solidFill>
                <a:latin typeface="+mj-lt"/>
              </a:rPr>
              <a:t>Repeat the Question</a:t>
            </a:r>
          </a:p>
          <a:p>
            <a:r>
              <a:rPr lang="en-US" sz="5400" dirty="0">
                <a:solidFill>
                  <a:srgbClr val="C00000"/>
                </a:solidFill>
                <a:latin typeface="+mj-lt"/>
              </a:rPr>
              <a:t>Slow down</a:t>
            </a:r>
          </a:p>
          <a:p>
            <a:r>
              <a:rPr lang="en-US" sz="5400" dirty="0">
                <a:solidFill>
                  <a:srgbClr val="C00000"/>
                </a:solidFill>
                <a:latin typeface="+mj-lt"/>
              </a:rPr>
              <a:t>Be enthusiastic!</a:t>
            </a:r>
          </a:p>
          <a:p>
            <a:r>
              <a:rPr lang="en-US" sz="5400" dirty="0">
                <a:solidFill>
                  <a:srgbClr val="C00000"/>
                </a:solidFill>
                <a:latin typeface="+mj-lt"/>
              </a:rPr>
              <a:t>GET OFF THE STAGE</a:t>
            </a:r>
          </a:p>
        </p:txBody>
      </p:sp>
      <p:sp>
        <p:nvSpPr>
          <p:cNvPr id="4" name="Freeform 105"/>
          <p:cNvSpPr>
            <a:spLocks/>
          </p:cNvSpPr>
          <p:nvPr>
            <p:custDataLst>
              <p:tags r:id="rId4"/>
            </p:custDataLst>
          </p:nvPr>
        </p:nvSpPr>
        <p:spPr bwMode="black">
          <a:xfrm>
            <a:off x="11353800" y="152400"/>
            <a:ext cx="560960" cy="12954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rgbClr val="C00000"/>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custDataLst>
      <p:tags r:id="rId1"/>
    </p:custDataLst>
    <p:extLst>
      <p:ext uri="{BB962C8B-B14F-4D97-AF65-F5344CB8AC3E}">
        <p14:creationId xmlns:p14="http://schemas.microsoft.com/office/powerpoint/2010/main" val="1773869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p:custDataLst>
              <p:tags r:id="rId2"/>
            </p:custDataLst>
          </p:nvPr>
        </p:nvSpPr>
        <p:spPr>
          <a:xfrm>
            <a:off x="1933382" y="609601"/>
            <a:ext cx="8423524" cy="1218795"/>
          </a:xfrm>
        </p:spPr>
        <p:txBody>
          <a:bodyPr/>
          <a:lstStyle/>
          <a:p>
            <a:pPr algn="ctr"/>
            <a:r>
              <a:rPr lang="en-US" dirty="0"/>
              <a:t>Assignment</a:t>
            </a:r>
          </a:p>
        </p:txBody>
      </p:sp>
      <p:sp>
        <p:nvSpPr>
          <p:cNvPr id="9" name="Text Placeholder 8"/>
          <p:cNvSpPr>
            <a:spLocks noGrp="1"/>
          </p:cNvSpPr>
          <p:nvPr>
            <p:ph type="body" sz="quarter" idx="11"/>
            <p:custDataLst>
              <p:tags r:id="rId3"/>
            </p:custDataLst>
          </p:nvPr>
        </p:nvSpPr>
        <p:spPr>
          <a:xfrm>
            <a:off x="1963862" y="2133600"/>
            <a:ext cx="7848600" cy="4044184"/>
          </a:xfrm>
        </p:spPr>
        <p:txBody>
          <a:bodyPr/>
          <a:lstStyle/>
          <a:p>
            <a:r>
              <a:rPr lang="en-US" sz="3600" b="1" dirty="0"/>
              <a:t>Create a Deck for your presentation using only:</a:t>
            </a:r>
          </a:p>
          <a:p>
            <a:pPr marL="571500" indent="-571500">
              <a:buFont typeface="Arial" pitchFamily="34" charset="0"/>
              <a:buChar char="•"/>
            </a:pPr>
            <a:r>
              <a:rPr lang="en-US" sz="3600" b="1" dirty="0"/>
              <a:t>Text</a:t>
            </a:r>
          </a:p>
          <a:p>
            <a:pPr marL="571500" indent="-571500">
              <a:buFont typeface="Arial" pitchFamily="34" charset="0"/>
              <a:buChar char="•"/>
            </a:pPr>
            <a:r>
              <a:rPr lang="en-US" sz="3600" b="1" dirty="0"/>
              <a:t>Lines</a:t>
            </a:r>
          </a:p>
          <a:p>
            <a:pPr marL="571500" indent="-571500">
              <a:buFont typeface="Arial" pitchFamily="34" charset="0"/>
              <a:buChar char="•"/>
            </a:pPr>
            <a:r>
              <a:rPr lang="en-US" sz="3600" b="1" dirty="0"/>
              <a:t>Rectangles</a:t>
            </a:r>
          </a:p>
          <a:p>
            <a:pPr marL="571500" indent="-571500">
              <a:buFont typeface="Arial" pitchFamily="34" charset="0"/>
              <a:buChar char="•"/>
            </a:pPr>
            <a:r>
              <a:rPr lang="en-US" sz="3600" b="1" dirty="0"/>
              <a:t>Triangles</a:t>
            </a:r>
          </a:p>
          <a:p>
            <a:pPr marL="571500" indent="-571500">
              <a:buFont typeface="Arial" pitchFamily="34" charset="0"/>
              <a:buChar char="•"/>
            </a:pPr>
            <a:r>
              <a:rPr lang="en-US" sz="3600" b="1" dirty="0"/>
              <a:t>Circles</a:t>
            </a:r>
          </a:p>
        </p:txBody>
      </p:sp>
    </p:spTree>
    <p:custDataLst>
      <p:tags r:id="rId1"/>
    </p:custDataLst>
    <p:extLst>
      <p:ext uri="{BB962C8B-B14F-4D97-AF65-F5344CB8AC3E}">
        <p14:creationId xmlns:p14="http://schemas.microsoft.com/office/powerpoint/2010/main" val="15674969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Public\Pictures\Family Pictures\Bio\2010 Buck Woody 009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p:nvPr>
        </p:nvSpPr>
        <p:spPr>
          <a:xfrm>
            <a:off x="762000" y="228600"/>
            <a:ext cx="8423524" cy="2437590"/>
          </a:xfrm>
        </p:spPr>
        <p:txBody>
          <a:bodyPr/>
          <a:lstStyle/>
          <a:p>
            <a:r>
              <a:rPr lang="en-US" dirty="0"/>
              <a:t>Verbal Skills and Confidence</a:t>
            </a:r>
          </a:p>
        </p:txBody>
      </p:sp>
    </p:spTree>
    <p:custDataLst>
      <p:tags r:id="rId1"/>
    </p:custDataLst>
    <p:extLst>
      <p:ext uri="{BB962C8B-B14F-4D97-AF65-F5344CB8AC3E}">
        <p14:creationId xmlns:p14="http://schemas.microsoft.com/office/powerpoint/2010/main" val="22633658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a:xfrm>
            <a:off x="228600" y="213360"/>
            <a:ext cx="7543800" cy="914400"/>
          </a:xfrm>
        </p:spPr>
        <p:txBody>
          <a:bodyPr>
            <a:noAutofit/>
          </a:bodyPr>
          <a:lstStyle/>
          <a:p>
            <a:r>
              <a:rPr lang="en-US" sz="7200" dirty="0"/>
              <a:t>Time management</a:t>
            </a:r>
          </a:p>
        </p:txBody>
      </p:sp>
      <p:sp>
        <p:nvSpPr>
          <p:cNvPr id="2" name="Content Placeholder 1"/>
          <p:cNvSpPr>
            <a:spLocks noGrp="1"/>
          </p:cNvSpPr>
          <p:nvPr>
            <p:ph idx="1"/>
            <p:custDataLst>
              <p:tags r:id="rId3"/>
            </p:custDataLst>
          </p:nvPr>
        </p:nvSpPr>
        <p:spPr>
          <a:xfrm>
            <a:off x="1143000" y="1600200"/>
            <a:ext cx="9982200" cy="4238083"/>
          </a:xfrm>
        </p:spPr>
        <p:txBody>
          <a:bodyPr vert="horz" wrap="square" lIns="0" tIns="0" rIns="0" bIns="0" rtlCol="0">
            <a:spAutoFit/>
          </a:bodyPr>
          <a:lstStyle/>
          <a:p>
            <a:r>
              <a:rPr lang="en-US" sz="5400" dirty="0">
                <a:solidFill>
                  <a:schemeClr val="accent2">
                    <a:lumMod val="50000"/>
                  </a:schemeClr>
                </a:solidFill>
                <a:latin typeface="+mj-lt"/>
              </a:rPr>
              <a:t>Pacing and Timing</a:t>
            </a:r>
          </a:p>
          <a:p>
            <a:r>
              <a:rPr lang="en-US" sz="5400" dirty="0">
                <a:solidFill>
                  <a:schemeClr val="accent2">
                    <a:lumMod val="50000"/>
                  </a:schemeClr>
                </a:solidFill>
                <a:latin typeface="+mj-lt"/>
              </a:rPr>
              <a:t>Everything should lead to the point</a:t>
            </a:r>
          </a:p>
          <a:p>
            <a:r>
              <a:rPr lang="en-US" sz="5400" dirty="0">
                <a:solidFill>
                  <a:schemeClr val="accent2">
                    <a:lumMod val="50000"/>
                  </a:schemeClr>
                </a:solidFill>
                <a:latin typeface="+mj-lt"/>
              </a:rPr>
              <a:t>Every slide is a cliffhanger</a:t>
            </a:r>
          </a:p>
          <a:p>
            <a:r>
              <a:rPr lang="en-US" sz="5400" dirty="0">
                <a:solidFill>
                  <a:schemeClr val="accent2">
                    <a:lumMod val="50000"/>
                  </a:schemeClr>
                </a:solidFill>
                <a:latin typeface="+mj-lt"/>
              </a:rPr>
              <a:t>URL’s for references</a:t>
            </a:r>
          </a:p>
        </p:txBody>
      </p:sp>
      <p:sp>
        <p:nvSpPr>
          <p:cNvPr id="5" name="Freeform 105"/>
          <p:cNvSpPr>
            <a:spLocks/>
          </p:cNvSpPr>
          <p:nvPr>
            <p:custDataLst>
              <p:tags r:id="rId4"/>
            </p:custDataLst>
          </p:nvPr>
        </p:nvSpPr>
        <p:spPr bwMode="black">
          <a:xfrm>
            <a:off x="11353800" y="228600"/>
            <a:ext cx="560960" cy="12192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rgbClr val="00B050"/>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custDataLst>
      <p:tags r:id="rId1"/>
    </p:custDataLst>
    <p:extLst>
      <p:ext uri="{BB962C8B-B14F-4D97-AF65-F5344CB8AC3E}">
        <p14:creationId xmlns:p14="http://schemas.microsoft.com/office/powerpoint/2010/main" val="2465938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a:xfrm>
            <a:off x="304800" y="228600"/>
            <a:ext cx="9525000" cy="1066800"/>
          </a:xfrm>
        </p:spPr>
        <p:txBody>
          <a:bodyPr>
            <a:noAutofit/>
          </a:bodyPr>
          <a:lstStyle/>
          <a:p>
            <a:r>
              <a:rPr lang="en-US" sz="7200" dirty="0"/>
              <a:t>Practice Makes Perfect</a:t>
            </a:r>
          </a:p>
        </p:txBody>
      </p:sp>
      <p:sp>
        <p:nvSpPr>
          <p:cNvPr id="2" name="Content Placeholder 1"/>
          <p:cNvSpPr>
            <a:spLocks noGrp="1"/>
          </p:cNvSpPr>
          <p:nvPr>
            <p:ph idx="1"/>
            <p:custDataLst>
              <p:tags r:id="rId3"/>
            </p:custDataLst>
          </p:nvPr>
        </p:nvSpPr>
        <p:spPr>
          <a:xfrm>
            <a:off x="1219200" y="2286000"/>
            <a:ext cx="8991600" cy="3490186"/>
          </a:xfrm>
        </p:spPr>
        <p:txBody>
          <a:bodyPr/>
          <a:lstStyle/>
          <a:p>
            <a:r>
              <a:rPr lang="en-US" sz="5400" dirty="0">
                <a:solidFill>
                  <a:schemeClr val="accent2">
                    <a:lumMod val="50000"/>
                  </a:schemeClr>
                </a:solidFill>
                <a:latin typeface="+mj-lt"/>
              </a:rPr>
              <a:t>Time checks</a:t>
            </a:r>
          </a:p>
          <a:p>
            <a:r>
              <a:rPr lang="en-US" sz="5400" dirty="0">
                <a:solidFill>
                  <a:schemeClr val="accent2">
                    <a:lumMod val="50000"/>
                  </a:schemeClr>
                </a:solidFill>
                <a:latin typeface="+mj-lt"/>
              </a:rPr>
              <a:t>No Uhms</a:t>
            </a:r>
          </a:p>
          <a:p>
            <a:r>
              <a:rPr lang="en-US" sz="5400" dirty="0">
                <a:solidFill>
                  <a:schemeClr val="accent2">
                    <a:lumMod val="50000"/>
                  </a:schemeClr>
                </a:solidFill>
                <a:latin typeface="+mj-lt"/>
              </a:rPr>
              <a:t>Know what you want to say</a:t>
            </a:r>
          </a:p>
          <a:p>
            <a:r>
              <a:rPr lang="en-US" sz="5400" dirty="0">
                <a:solidFill>
                  <a:schemeClr val="accent2">
                    <a:lumMod val="50000"/>
                  </a:schemeClr>
                </a:solidFill>
                <a:latin typeface="+mj-lt"/>
              </a:rPr>
              <a:t>Landmarks not turn-by-turn</a:t>
            </a:r>
          </a:p>
        </p:txBody>
      </p:sp>
      <p:sp>
        <p:nvSpPr>
          <p:cNvPr id="4" name="Freeform 105"/>
          <p:cNvSpPr>
            <a:spLocks/>
          </p:cNvSpPr>
          <p:nvPr>
            <p:custDataLst>
              <p:tags r:id="rId4"/>
            </p:custDataLst>
          </p:nvPr>
        </p:nvSpPr>
        <p:spPr bwMode="black">
          <a:xfrm>
            <a:off x="11353800" y="228600"/>
            <a:ext cx="560960" cy="12192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rgbClr val="00B050"/>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custDataLst>
      <p:tags r:id="rId1"/>
    </p:custDataLst>
    <p:extLst>
      <p:ext uri="{BB962C8B-B14F-4D97-AF65-F5344CB8AC3E}">
        <p14:creationId xmlns:p14="http://schemas.microsoft.com/office/powerpoint/2010/main" val="2410619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p:custDataLst>
              <p:tags r:id="rId2"/>
            </p:custDataLst>
          </p:nvPr>
        </p:nvSpPr>
        <p:spPr>
          <a:xfrm>
            <a:off x="1693738" y="762001"/>
            <a:ext cx="8423524" cy="1218795"/>
          </a:xfrm>
        </p:spPr>
        <p:txBody>
          <a:bodyPr/>
          <a:lstStyle/>
          <a:p>
            <a:pPr algn="ctr"/>
            <a:r>
              <a:rPr lang="en-US" dirty="0"/>
              <a:t>Assignment</a:t>
            </a:r>
          </a:p>
        </p:txBody>
      </p:sp>
      <p:sp>
        <p:nvSpPr>
          <p:cNvPr id="9" name="Text Placeholder 8"/>
          <p:cNvSpPr>
            <a:spLocks noGrp="1"/>
          </p:cNvSpPr>
          <p:nvPr>
            <p:ph type="body" sz="quarter" idx="11"/>
            <p:custDataLst>
              <p:tags r:id="rId3"/>
            </p:custDataLst>
          </p:nvPr>
        </p:nvSpPr>
        <p:spPr>
          <a:xfrm>
            <a:off x="1905000" y="2971801"/>
            <a:ext cx="8458200" cy="2215991"/>
          </a:xfrm>
        </p:spPr>
        <p:txBody>
          <a:bodyPr/>
          <a:lstStyle/>
          <a:p>
            <a:pPr marL="514350" indent="-514350">
              <a:buFont typeface="+mj-lt"/>
              <a:buAutoNum type="arabicPeriod"/>
            </a:pPr>
            <a:r>
              <a:rPr lang="en-US" sz="3600" b="1" dirty="0"/>
              <a:t>Speaker: Make signposts for your main points on the floor. Walk them as you talk. </a:t>
            </a:r>
          </a:p>
          <a:p>
            <a:pPr marL="514350" indent="-514350">
              <a:buFont typeface="+mj-lt"/>
              <a:buAutoNum type="arabicPeriod"/>
            </a:pPr>
            <a:endParaRPr lang="en-US" sz="3600" b="1" dirty="0"/>
          </a:p>
          <a:p>
            <a:pPr marL="514350" indent="-514350">
              <a:buFont typeface="+mj-lt"/>
              <a:buAutoNum type="arabicPeriod"/>
            </a:pPr>
            <a:r>
              <a:rPr lang="en-US" sz="3600" b="1" dirty="0"/>
              <a:t>Actor: Charades as they go</a:t>
            </a:r>
          </a:p>
        </p:txBody>
      </p:sp>
    </p:spTree>
    <p:custDataLst>
      <p:tags r:id="rId1"/>
    </p:custDataLst>
    <p:extLst>
      <p:ext uri="{BB962C8B-B14F-4D97-AF65-F5344CB8AC3E}">
        <p14:creationId xmlns:p14="http://schemas.microsoft.com/office/powerpoint/2010/main" val="23279086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Public\Pictures\Family Pictures\Bio\PhotoFunia-6f335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92000" cy="690480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p:nvPr>
        </p:nvSpPr>
        <p:spPr>
          <a:xfrm>
            <a:off x="5334000" y="4628155"/>
            <a:ext cx="5329136" cy="2215991"/>
          </a:xfrm>
        </p:spPr>
        <p:txBody>
          <a:bodyPr/>
          <a:lstStyle/>
          <a:p>
            <a:pPr algn="r"/>
            <a:r>
              <a:rPr lang="en-US" sz="8000" dirty="0"/>
              <a:t>Dealing with Difficulties</a:t>
            </a:r>
          </a:p>
        </p:txBody>
      </p:sp>
    </p:spTree>
    <p:custDataLst>
      <p:tags r:id="rId1"/>
    </p:custDataLst>
    <p:extLst>
      <p:ext uri="{BB962C8B-B14F-4D97-AF65-F5344CB8AC3E}">
        <p14:creationId xmlns:p14="http://schemas.microsoft.com/office/powerpoint/2010/main" val="356049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a:xfrm>
            <a:off x="304800" y="304800"/>
            <a:ext cx="4648200" cy="1143000"/>
          </a:xfrm>
        </p:spPr>
        <p:txBody>
          <a:bodyPr>
            <a:noAutofit/>
          </a:bodyPr>
          <a:lstStyle/>
          <a:p>
            <a:r>
              <a:rPr lang="en-US" sz="7200" dirty="0"/>
              <a:t>Technology</a:t>
            </a:r>
          </a:p>
        </p:txBody>
      </p:sp>
      <p:sp>
        <p:nvSpPr>
          <p:cNvPr id="2" name="Content Placeholder 1"/>
          <p:cNvSpPr>
            <a:spLocks noGrp="1"/>
          </p:cNvSpPr>
          <p:nvPr>
            <p:ph idx="1"/>
            <p:custDataLst>
              <p:tags r:id="rId3"/>
            </p:custDataLst>
          </p:nvPr>
        </p:nvSpPr>
        <p:spPr>
          <a:xfrm>
            <a:off x="1447800" y="1981200"/>
            <a:ext cx="6705600" cy="2576090"/>
          </a:xfrm>
        </p:spPr>
        <p:txBody>
          <a:bodyPr/>
          <a:lstStyle/>
          <a:p>
            <a:r>
              <a:rPr lang="en-US" sz="5400" dirty="0">
                <a:latin typeface="+mj-lt"/>
              </a:rPr>
              <a:t>High Tech</a:t>
            </a:r>
          </a:p>
          <a:p>
            <a:r>
              <a:rPr lang="en-US" sz="5400" dirty="0">
                <a:latin typeface="+mj-lt"/>
              </a:rPr>
              <a:t>Low Tech</a:t>
            </a:r>
          </a:p>
          <a:p>
            <a:r>
              <a:rPr lang="en-US" sz="5400" dirty="0">
                <a:latin typeface="+mj-lt"/>
              </a:rPr>
              <a:t>No Tech</a:t>
            </a:r>
          </a:p>
        </p:txBody>
      </p:sp>
      <p:sp>
        <p:nvSpPr>
          <p:cNvPr id="4" name="Freeform 105"/>
          <p:cNvSpPr>
            <a:spLocks/>
          </p:cNvSpPr>
          <p:nvPr>
            <p:custDataLst>
              <p:tags r:id="rId4"/>
            </p:custDataLst>
          </p:nvPr>
        </p:nvSpPr>
        <p:spPr bwMode="black">
          <a:xfrm>
            <a:off x="11201400" y="304800"/>
            <a:ext cx="637160" cy="13716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bg2">
              <a:lumMod val="50000"/>
            </a:schemeClr>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custDataLst>
      <p:tags r:id="rId1"/>
    </p:custDataLst>
    <p:extLst>
      <p:ext uri="{BB962C8B-B14F-4D97-AF65-F5344CB8AC3E}">
        <p14:creationId xmlns:p14="http://schemas.microsoft.com/office/powerpoint/2010/main" val="12806274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a:xfrm>
            <a:off x="228600" y="202729"/>
            <a:ext cx="2819400" cy="1193328"/>
          </a:xfrm>
        </p:spPr>
        <p:txBody>
          <a:bodyPr>
            <a:noAutofit/>
          </a:bodyPr>
          <a:lstStyle/>
          <a:p>
            <a:r>
              <a:rPr lang="en-US" sz="7200" dirty="0"/>
              <a:t>People</a:t>
            </a:r>
          </a:p>
        </p:txBody>
      </p:sp>
      <p:sp>
        <p:nvSpPr>
          <p:cNvPr id="2" name="Content Placeholder 1"/>
          <p:cNvSpPr>
            <a:spLocks noGrp="1"/>
          </p:cNvSpPr>
          <p:nvPr>
            <p:ph idx="1"/>
            <p:custDataLst>
              <p:tags r:id="rId3"/>
            </p:custDataLst>
          </p:nvPr>
        </p:nvSpPr>
        <p:spPr>
          <a:xfrm>
            <a:off x="1219200" y="1676400"/>
            <a:ext cx="6705600" cy="3490186"/>
          </a:xfrm>
        </p:spPr>
        <p:txBody>
          <a:bodyPr/>
          <a:lstStyle/>
          <a:p>
            <a:r>
              <a:rPr lang="en-US" sz="5400" dirty="0">
                <a:latin typeface="+mj-lt"/>
              </a:rPr>
              <a:t>Honest Question</a:t>
            </a:r>
          </a:p>
          <a:p>
            <a:r>
              <a:rPr lang="en-US" sz="5400" dirty="0">
                <a:latin typeface="+mj-lt"/>
              </a:rPr>
              <a:t>Lack of clarity</a:t>
            </a:r>
          </a:p>
          <a:p>
            <a:r>
              <a:rPr lang="en-US" sz="5400" dirty="0">
                <a:latin typeface="+mj-lt"/>
              </a:rPr>
              <a:t>Angry/frustrated</a:t>
            </a:r>
          </a:p>
          <a:p>
            <a:r>
              <a:rPr lang="en-US" sz="5400" dirty="0">
                <a:latin typeface="+mj-lt"/>
              </a:rPr>
              <a:t>Needs a stage</a:t>
            </a:r>
          </a:p>
        </p:txBody>
      </p:sp>
      <p:sp>
        <p:nvSpPr>
          <p:cNvPr id="5" name="Rectangle 4"/>
          <p:cNvSpPr/>
          <p:nvPr/>
        </p:nvSpPr>
        <p:spPr>
          <a:xfrm>
            <a:off x="3426376" y="5867400"/>
            <a:ext cx="5697715" cy="646331"/>
          </a:xfrm>
          <a:prstGeom prst="rect">
            <a:avLst/>
          </a:prstGeom>
        </p:spPr>
        <p:txBody>
          <a:bodyPr wrap="none">
            <a:spAutoFit/>
          </a:bodyPr>
          <a:lstStyle/>
          <a:p>
            <a:pPr algn="ctr"/>
            <a:r>
              <a:rPr lang="en-US" sz="3600" dirty="0">
                <a:solidFill>
                  <a:srgbClr val="00B050"/>
                </a:solidFill>
              </a:rPr>
              <a:t>Always repeat the question</a:t>
            </a:r>
          </a:p>
        </p:txBody>
      </p:sp>
      <p:sp>
        <p:nvSpPr>
          <p:cNvPr id="6" name="Freeform 105"/>
          <p:cNvSpPr>
            <a:spLocks/>
          </p:cNvSpPr>
          <p:nvPr>
            <p:custDataLst>
              <p:tags r:id="rId4"/>
            </p:custDataLst>
          </p:nvPr>
        </p:nvSpPr>
        <p:spPr bwMode="black">
          <a:xfrm>
            <a:off x="11201400" y="304800"/>
            <a:ext cx="637160" cy="13716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bg2">
              <a:lumMod val="50000"/>
            </a:schemeClr>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custDataLst>
      <p:tags r:id="rId1"/>
    </p:custDataLst>
    <p:extLst>
      <p:ext uri="{BB962C8B-B14F-4D97-AF65-F5344CB8AC3E}">
        <p14:creationId xmlns:p14="http://schemas.microsoft.com/office/powerpoint/2010/main" val="9201629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a:xfrm>
            <a:off x="304800" y="228600"/>
            <a:ext cx="3429000" cy="1127760"/>
          </a:xfrm>
        </p:spPr>
        <p:txBody>
          <a:bodyPr>
            <a:noAutofit/>
          </a:bodyPr>
          <a:lstStyle/>
          <a:p>
            <a:r>
              <a:rPr lang="en-US" sz="7200" dirty="0"/>
              <a:t>Agenda</a:t>
            </a:r>
          </a:p>
        </p:txBody>
      </p:sp>
      <p:sp>
        <p:nvSpPr>
          <p:cNvPr id="2" name="Content Placeholder 1"/>
          <p:cNvSpPr>
            <a:spLocks noGrp="1"/>
          </p:cNvSpPr>
          <p:nvPr>
            <p:ph idx="1"/>
            <p:custDataLst>
              <p:tags r:id="rId3"/>
            </p:custDataLst>
          </p:nvPr>
        </p:nvSpPr>
        <p:spPr>
          <a:xfrm>
            <a:off x="685800" y="1524000"/>
            <a:ext cx="10439400" cy="4727448"/>
          </a:xfrm>
        </p:spPr>
        <p:txBody>
          <a:bodyPr/>
          <a:lstStyle/>
          <a:p>
            <a:r>
              <a:rPr lang="en-US" sz="4800" dirty="0">
                <a:solidFill>
                  <a:srgbClr val="0070C0"/>
                </a:solidFill>
                <a:latin typeface="+mj-lt"/>
              </a:rPr>
              <a:t>Selecting the Subject</a:t>
            </a:r>
          </a:p>
          <a:p>
            <a:r>
              <a:rPr lang="en-US" sz="4800" dirty="0">
                <a:solidFill>
                  <a:srgbClr val="0070C0"/>
                </a:solidFill>
                <a:latin typeface="+mj-lt"/>
              </a:rPr>
              <a:t>Researching and Composing</a:t>
            </a:r>
          </a:p>
          <a:p>
            <a:r>
              <a:rPr lang="en-US" sz="4800" dirty="0">
                <a:solidFill>
                  <a:srgbClr val="0070C0"/>
                </a:solidFill>
                <a:latin typeface="+mj-lt"/>
              </a:rPr>
              <a:t>Selecting Your Audience</a:t>
            </a:r>
          </a:p>
          <a:p>
            <a:r>
              <a:rPr lang="en-US" sz="4800" dirty="0">
                <a:solidFill>
                  <a:srgbClr val="0070C0"/>
                </a:solidFill>
                <a:latin typeface="+mj-lt"/>
              </a:rPr>
              <a:t>Verbal Skills and Confidence</a:t>
            </a:r>
          </a:p>
          <a:p>
            <a:r>
              <a:rPr lang="en-US" sz="4800" dirty="0">
                <a:solidFill>
                  <a:srgbClr val="0070C0"/>
                </a:solidFill>
                <a:latin typeface="+mj-lt"/>
              </a:rPr>
              <a:t>Delivery Mechanics</a:t>
            </a:r>
          </a:p>
          <a:p>
            <a:r>
              <a:rPr lang="en-US" sz="4800" dirty="0">
                <a:solidFill>
                  <a:srgbClr val="0070C0"/>
                </a:solidFill>
                <a:latin typeface="+mj-lt"/>
              </a:rPr>
              <a:t>Dealing with Difficulties</a:t>
            </a:r>
          </a:p>
        </p:txBody>
      </p:sp>
      <p:sp>
        <p:nvSpPr>
          <p:cNvPr id="4" name="Freeform 105"/>
          <p:cNvSpPr>
            <a:spLocks/>
          </p:cNvSpPr>
          <p:nvPr>
            <p:custDataLst>
              <p:tags r:id="rId4"/>
            </p:custDataLst>
          </p:nvPr>
        </p:nvSpPr>
        <p:spPr bwMode="black">
          <a:xfrm>
            <a:off x="11201400" y="228600"/>
            <a:ext cx="637159" cy="1394114"/>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rgbClr val="00B0F0"/>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custDataLst>
      <p:tags r:id="rId1"/>
    </p:custDataLst>
    <p:extLst>
      <p:ext uri="{BB962C8B-B14F-4D97-AF65-F5344CB8AC3E}">
        <p14:creationId xmlns:p14="http://schemas.microsoft.com/office/powerpoint/2010/main" val="15436403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6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p:custDataLst>
              <p:tags r:id="rId2"/>
            </p:custDataLst>
          </p:nvPr>
        </p:nvSpPr>
        <p:spPr>
          <a:xfrm>
            <a:off x="1717924" y="838201"/>
            <a:ext cx="8423524" cy="1218795"/>
          </a:xfrm>
        </p:spPr>
        <p:txBody>
          <a:bodyPr/>
          <a:lstStyle/>
          <a:p>
            <a:pPr algn="ctr"/>
            <a:r>
              <a:rPr lang="en-US" dirty="0"/>
              <a:t>Assignment</a:t>
            </a:r>
          </a:p>
        </p:txBody>
      </p:sp>
      <p:sp>
        <p:nvSpPr>
          <p:cNvPr id="9" name="Text Placeholder 8"/>
          <p:cNvSpPr>
            <a:spLocks noGrp="1"/>
          </p:cNvSpPr>
          <p:nvPr>
            <p:ph type="body" sz="quarter" idx="11"/>
            <p:custDataLst>
              <p:tags r:id="rId3"/>
            </p:custDataLst>
          </p:nvPr>
        </p:nvSpPr>
        <p:spPr>
          <a:xfrm>
            <a:off x="2362200" y="2743200"/>
            <a:ext cx="7432924" cy="2603790"/>
          </a:xfrm>
        </p:spPr>
        <p:txBody>
          <a:bodyPr/>
          <a:lstStyle/>
          <a:p>
            <a:pPr marL="457200" indent="-457200">
              <a:buFont typeface="Arial" pitchFamily="34" charset="0"/>
              <a:buChar char="•"/>
            </a:pPr>
            <a:r>
              <a:rPr lang="en-US" sz="3600" b="1" dirty="0"/>
              <a:t>Write as many issues that might occur during your presentation as you can think of – be specific</a:t>
            </a:r>
          </a:p>
          <a:p>
            <a:pPr marL="457200" indent="-457200">
              <a:buFont typeface="Arial" pitchFamily="34" charset="0"/>
              <a:buChar char="•"/>
            </a:pPr>
            <a:r>
              <a:rPr lang="en-US" sz="3600" b="1" dirty="0"/>
              <a:t>Write out your possible responses – be specific</a:t>
            </a:r>
          </a:p>
        </p:txBody>
      </p:sp>
    </p:spTree>
    <p:custDataLst>
      <p:tags r:id="rId1"/>
    </p:custDataLst>
    <p:extLst>
      <p:ext uri="{BB962C8B-B14F-4D97-AF65-F5344CB8AC3E}">
        <p14:creationId xmlns:p14="http://schemas.microsoft.com/office/powerpoint/2010/main" val="41529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custDataLst>
              <p:tags r:id="rId2"/>
            </p:custDataLst>
          </p:nvPr>
        </p:nvSpPr>
        <p:spPr>
          <a:xfrm>
            <a:off x="1908673" y="1768479"/>
            <a:ext cx="8423524" cy="1218795"/>
          </a:xfrm>
        </p:spPr>
        <p:txBody>
          <a:bodyPr/>
          <a:lstStyle/>
          <a:p>
            <a:pPr algn="ctr"/>
            <a:r>
              <a:rPr lang="en-US" dirty="0"/>
              <a:t>Assignment</a:t>
            </a:r>
          </a:p>
        </p:txBody>
      </p:sp>
      <p:sp>
        <p:nvSpPr>
          <p:cNvPr id="9" name="Text Placeholder 8"/>
          <p:cNvSpPr>
            <a:spLocks noGrp="1"/>
          </p:cNvSpPr>
          <p:nvPr>
            <p:ph type="body" sz="quarter" idx="11"/>
            <p:custDataLst>
              <p:tags r:id="rId3"/>
            </p:custDataLst>
          </p:nvPr>
        </p:nvSpPr>
        <p:spPr>
          <a:xfrm>
            <a:off x="2012204" y="3921205"/>
            <a:ext cx="8350997" cy="1218795"/>
          </a:xfrm>
        </p:spPr>
        <p:txBody>
          <a:bodyPr/>
          <a:lstStyle/>
          <a:p>
            <a:r>
              <a:rPr lang="en-US" sz="4400" b="1" dirty="0"/>
              <a:t>5-Minute Presentation on the topic  assigned to you. How is it different?</a:t>
            </a:r>
          </a:p>
        </p:txBody>
      </p:sp>
    </p:spTree>
    <p:custDataLst>
      <p:tags r:id="rId1"/>
    </p:custDataLst>
    <p:extLst>
      <p:ext uri="{BB962C8B-B14F-4D97-AF65-F5344CB8AC3E}">
        <p14:creationId xmlns:p14="http://schemas.microsoft.com/office/powerpoint/2010/main" val="32656956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Public\Pictures\Family Pictures\Bio\2010 Buck Woody 0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1999" cy="686610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p:nvPr>
        </p:nvSpPr>
        <p:spPr>
          <a:xfrm>
            <a:off x="2286000" y="228600"/>
            <a:ext cx="6019800" cy="2286000"/>
          </a:xfrm>
        </p:spPr>
        <p:txBody>
          <a:bodyPr/>
          <a:lstStyle/>
          <a:p>
            <a:r>
              <a:rPr lang="en-US" sz="8000" dirty="0"/>
              <a:t>Selecting the Subject</a:t>
            </a:r>
          </a:p>
        </p:txBody>
      </p:sp>
    </p:spTree>
    <p:custDataLst>
      <p:tags r:id="rId1"/>
    </p:custDataLst>
    <p:extLst>
      <p:ext uri="{BB962C8B-B14F-4D97-AF65-F5344CB8AC3E}">
        <p14:creationId xmlns:p14="http://schemas.microsoft.com/office/powerpoint/2010/main" val="1034372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a:xfrm>
            <a:off x="228600" y="228600"/>
            <a:ext cx="7543800" cy="914400"/>
          </a:xfrm>
        </p:spPr>
        <p:txBody>
          <a:bodyPr>
            <a:noAutofit/>
          </a:bodyPr>
          <a:lstStyle/>
          <a:p>
            <a:r>
              <a:rPr lang="en-US" sz="7200" dirty="0"/>
              <a:t>Content is NOT King</a:t>
            </a:r>
          </a:p>
        </p:txBody>
      </p:sp>
      <p:sp>
        <p:nvSpPr>
          <p:cNvPr id="2" name="Content Placeholder 1"/>
          <p:cNvSpPr>
            <a:spLocks noGrp="1"/>
          </p:cNvSpPr>
          <p:nvPr>
            <p:ph idx="1"/>
            <p:custDataLst>
              <p:tags r:id="rId3"/>
            </p:custDataLst>
          </p:nvPr>
        </p:nvSpPr>
        <p:spPr>
          <a:xfrm>
            <a:off x="914400" y="1524119"/>
            <a:ext cx="10058400" cy="4724370"/>
          </a:xfrm>
        </p:spPr>
        <p:txBody>
          <a:bodyPr/>
          <a:lstStyle/>
          <a:p>
            <a:pPr marL="0" indent="0">
              <a:buNone/>
            </a:pPr>
            <a:r>
              <a:rPr lang="en-US" sz="6000" dirty="0">
                <a:latin typeface="+mj-lt"/>
              </a:rPr>
              <a:t>Topic Types:</a:t>
            </a:r>
          </a:p>
          <a:p>
            <a:pPr marL="0" indent="0">
              <a:buNone/>
            </a:pPr>
            <a:endParaRPr lang="en-US" sz="1400" dirty="0">
              <a:latin typeface="+mj-lt"/>
            </a:endParaRPr>
          </a:p>
          <a:p>
            <a:r>
              <a:rPr lang="en-US" sz="5400" dirty="0">
                <a:solidFill>
                  <a:schemeClr val="accent4"/>
                </a:solidFill>
                <a:latin typeface="+mj-lt"/>
              </a:rPr>
              <a:t>Features and Benefits</a:t>
            </a:r>
          </a:p>
          <a:p>
            <a:r>
              <a:rPr lang="en-US" sz="5400" dirty="0">
                <a:solidFill>
                  <a:schemeClr val="accent4"/>
                </a:solidFill>
                <a:latin typeface="+mj-lt"/>
              </a:rPr>
              <a:t>Case Study</a:t>
            </a:r>
          </a:p>
          <a:p>
            <a:r>
              <a:rPr lang="en-US" sz="5400" dirty="0">
                <a:solidFill>
                  <a:schemeClr val="accent4"/>
                </a:solidFill>
                <a:latin typeface="+mj-lt"/>
              </a:rPr>
              <a:t>Modular</a:t>
            </a:r>
          </a:p>
          <a:p>
            <a:r>
              <a:rPr lang="en-US" sz="5400" dirty="0">
                <a:solidFill>
                  <a:schemeClr val="accent4"/>
                </a:solidFill>
                <a:latin typeface="+mj-lt"/>
              </a:rPr>
              <a:t>Compare and Contrast</a:t>
            </a:r>
          </a:p>
        </p:txBody>
      </p:sp>
      <p:pic>
        <p:nvPicPr>
          <p:cNvPr id="5" name="Picture 4"/>
          <p:cNvPicPr>
            <a:picLocks noChangeAspect="1"/>
          </p:cNvPicPr>
          <p:nvPr/>
        </p:nvPicPr>
        <p:blipFill>
          <a:blip r:embed="rId6"/>
          <a:stretch>
            <a:fillRect/>
          </a:stretch>
        </p:blipFill>
        <p:spPr>
          <a:xfrm>
            <a:off x="11353800" y="152400"/>
            <a:ext cx="560881" cy="1371719"/>
          </a:xfrm>
          <a:prstGeom prst="rect">
            <a:avLst/>
          </a:prstGeom>
        </p:spPr>
      </p:pic>
    </p:spTree>
    <p:custDataLst>
      <p:tags r:id="rId1"/>
    </p:custDataLst>
    <p:extLst>
      <p:ext uri="{BB962C8B-B14F-4D97-AF65-F5344CB8AC3E}">
        <p14:creationId xmlns:p14="http://schemas.microsoft.com/office/powerpoint/2010/main" val="25065806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a:xfrm>
            <a:off x="304800" y="243840"/>
            <a:ext cx="7543800" cy="914400"/>
          </a:xfrm>
        </p:spPr>
        <p:txBody>
          <a:bodyPr>
            <a:noAutofit/>
          </a:bodyPr>
          <a:lstStyle/>
          <a:p>
            <a:r>
              <a:rPr lang="en-US" sz="7200" dirty="0"/>
              <a:t>Headlines Sell</a:t>
            </a:r>
          </a:p>
        </p:txBody>
      </p:sp>
      <p:sp>
        <p:nvSpPr>
          <p:cNvPr id="2" name="Content Placeholder 1"/>
          <p:cNvSpPr>
            <a:spLocks noGrp="1"/>
          </p:cNvSpPr>
          <p:nvPr>
            <p:ph idx="1"/>
            <p:custDataLst>
              <p:tags r:id="rId3"/>
            </p:custDataLst>
          </p:nvPr>
        </p:nvSpPr>
        <p:spPr>
          <a:xfrm>
            <a:off x="762000" y="1371600"/>
            <a:ext cx="9982200" cy="5146024"/>
          </a:xfrm>
        </p:spPr>
        <p:txBody>
          <a:bodyPr/>
          <a:lstStyle/>
          <a:p>
            <a:pPr marL="0" indent="0">
              <a:buNone/>
            </a:pPr>
            <a:r>
              <a:rPr lang="en-US" sz="4400" dirty="0">
                <a:latin typeface="+mj-lt"/>
              </a:rPr>
              <a:t>Creating the topic and abstract: </a:t>
            </a:r>
          </a:p>
          <a:p>
            <a:pPr marL="0" indent="0">
              <a:buNone/>
            </a:pPr>
            <a:endParaRPr lang="en-US" sz="2000" dirty="0">
              <a:latin typeface="+mj-lt"/>
            </a:endParaRPr>
          </a:p>
          <a:p>
            <a:pPr defTabSz="914400">
              <a:lnSpc>
                <a:spcPct val="100000"/>
              </a:lnSpc>
              <a:spcBef>
                <a:spcPts val="0"/>
              </a:spcBef>
              <a:buSzTx/>
              <a:defRPr/>
            </a:pPr>
            <a:r>
              <a:rPr lang="en-US" sz="4400" dirty="0">
                <a:solidFill>
                  <a:schemeClr val="accent4"/>
                </a:solidFill>
                <a:latin typeface="+mj-lt"/>
              </a:rPr>
              <a:t>What does this mean?</a:t>
            </a:r>
          </a:p>
          <a:p>
            <a:pPr defTabSz="914400">
              <a:lnSpc>
                <a:spcPct val="100000"/>
              </a:lnSpc>
              <a:spcBef>
                <a:spcPts val="0"/>
              </a:spcBef>
              <a:buSzTx/>
              <a:defRPr/>
            </a:pPr>
            <a:r>
              <a:rPr lang="en-US" sz="4400" dirty="0">
                <a:solidFill>
                  <a:schemeClr val="accent4"/>
                </a:solidFill>
                <a:latin typeface="+mj-lt"/>
              </a:rPr>
              <a:t>Why is this important? Why should you care?</a:t>
            </a:r>
          </a:p>
          <a:p>
            <a:r>
              <a:rPr lang="en-US" sz="4400" dirty="0">
                <a:solidFill>
                  <a:schemeClr val="accent4"/>
                </a:solidFill>
                <a:latin typeface="+mj-lt"/>
              </a:rPr>
              <a:t>Why am I telling you this?</a:t>
            </a:r>
          </a:p>
          <a:p>
            <a:r>
              <a:rPr lang="en-US" sz="4400" dirty="0">
                <a:solidFill>
                  <a:schemeClr val="accent4"/>
                </a:solidFill>
                <a:latin typeface="+mj-lt"/>
              </a:rPr>
              <a:t>What will you learn?</a:t>
            </a:r>
          </a:p>
          <a:p>
            <a:pPr defTabSz="914400">
              <a:lnSpc>
                <a:spcPct val="100000"/>
              </a:lnSpc>
              <a:spcBef>
                <a:spcPts val="0"/>
              </a:spcBef>
              <a:buSzTx/>
              <a:defRPr/>
            </a:pPr>
            <a:r>
              <a:rPr lang="en-US" sz="4400" dirty="0">
                <a:solidFill>
                  <a:schemeClr val="accent4"/>
                </a:solidFill>
                <a:latin typeface="+mj-lt"/>
              </a:rPr>
              <a:t>What are you going to do about it?</a:t>
            </a:r>
          </a:p>
        </p:txBody>
      </p:sp>
      <p:sp>
        <p:nvSpPr>
          <p:cNvPr id="4" name="Freeform 105"/>
          <p:cNvSpPr>
            <a:spLocks/>
          </p:cNvSpPr>
          <p:nvPr>
            <p:custDataLst>
              <p:tags r:id="rId4"/>
            </p:custDataLst>
          </p:nvPr>
        </p:nvSpPr>
        <p:spPr bwMode="black">
          <a:xfrm>
            <a:off x="11353800" y="228600"/>
            <a:ext cx="560959" cy="13716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4"/>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custDataLst>
      <p:tags r:id="rId1"/>
    </p:custDataLst>
    <p:extLst>
      <p:ext uri="{BB962C8B-B14F-4D97-AF65-F5344CB8AC3E}">
        <p14:creationId xmlns:p14="http://schemas.microsoft.com/office/powerpoint/2010/main" val="2777498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custDataLst>
              <p:tags r:id="rId2"/>
            </p:custDataLst>
          </p:nvPr>
        </p:nvSpPr>
        <p:spPr>
          <a:xfrm>
            <a:off x="1805940" y="762001"/>
            <a:ext cx="8423524" cy="1218795"/>
          </a:xfrm>
        </p:spPr>
        <p:txBody>
          <a:bodyPr/>
          <a:lstStyle/>
          <a:p>
            <a:pPr algn="ctr"/>
            <a:r>
              <a:rPr lang="en-US" dirty="0"/>
              <a:t>Assignment</a:t>
            </a:r>
          </a:p>
        </p:txBody>
      </p:sp>
      <p:sp>
        <p:nvSpPr>
          <p:cNvPr id="3" name="Text Placeholder 8"/>
          <p:cNvSpPr>
            <a:spLocks noGrp="1"/>
          </p:cNvSpPr>
          <p:nvPr>
            <p:ph type="body" sz="quarter" idx="11"/>
            <p:custDataLst>
              <p:tags r:id="rId3"/>
            </p:custDataLst>
          </p:nvPr>
        </p:nvSpPr>
        <p:spPr>
          <a:xfrm>
            <a:off x="1828801" y="2514601"/>
            <a:ext cx="8594501" cy="3711785"/>
          </a:xfrm>
        </p:spPr>
        <p:txBody>
          <a:bodyPr/>
          <a:lstStyle/>
          <a:p>
            <a:pPr marL="457200" indent="-457200">
              <a:buFont typeface="Arial" pitchFamily="34" charset="0"/>
              <a:buChar char="•"/>
            </a:pPr>
            <a:r>
              <a:rPr lang="en-US" sz="3600" b="1" dirty="0"/>
              <a:t>Rewrite the title to your topic</a:t>
            </a:r>
          </a:p>
          <a:p>
            <a:pPr marL="457200" indent="-457200">
              <a:buFont typeface="Arial" pitchFamily="34" charset="0"/>
              <a:buChar char="•"/>
            </a:pPr>
            <a:r>
              <a:rPr lang="en-US" sz="3600" b="1" dirty="0"/>
              <a:t>Choose a different content type for your presentation</a:t>
            </a:r>
          </a:p>
          <a:p>
            <a:pPr marL="457200" indent="-457200">
              <a:buFont typeface="Arial" pitchFamily="34" charset="0"/>
              <a:buChar char="•"/>
            </a:pPr>
            <a:r>
              <a:rPr lang="en-US" sz="3600" b="1" dirty="0"/>
              <a:t>Create an abstract as if wrote the product and your complete income depended on your selling it. Make it bigger than life – then reduce it. </a:t>
            </a:r>
          </a:p>
        </p:txBody>
      </p:sp>
    </p:spTree>
    <p:custDataLst>
      <p:tags r:id="rId1"/>
    </p:custDataLst>
    <p:extLst>
      <p:ext uri="{BB962C8B-B14F-4D97-AF65-F5344CB8AC3E}">
        <p14:creationId xmlns:p14="http://schemas.microsoft.com/office/powerpoint/2010/main" val="3796203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Public\Pictures\Family Pictures\Bio\2010 Buck Woody 01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1"/>
            <p:custDataLst>
              <p:tags r:id="rId2"/>
            </p:custDataLst>
          </p:nvPr>
        </p:nvSpPr>
        <p:spPr>
          <a:xfrm>
            <a:off x="8326426" y="6393860"/>
            <a:ext cx="2360096" cy="443198"/>
          </a:xfrm>
        </p:spPr>
        <p:txBody>
          <a:bodyPr/>
          <a:lstStyle/>
          <a:p>
            <a:pPr algn="r"/>
            <a:r>
              <a:rPr lang="en-US" dirty="0">
                <a:solidFill>
                  <a:schemeClr val="bg1"/>
                </a:solidFill>
              </a:rPr>
              <a:t>Buck Woody</a:t>
            </a:r>
          </a:p>
        </p:txBody>
      </p:sp>
      <p:sp>
        <p:nvSpPr>
          <p:cNvPr id="6" name="Text Placeholder 5"/>
          <p:cNvSpPr>
            <a:spLocks noGrp="1"/>
          </p:cNvSpPr>
          <p:nvPr>
            <p:ph type="body" sz="quarter" idx="10"/>
          </p:nvPr>
        </p:nvSpPr>
        <p:spPr>
          <a:xfrm>
            <a:off x="533400" y="152400"/>
            <a:ext cx="8839200" cy="1828193"/>
          </a:xfrm>
        </p:spPr>
        <p:txBody>
          <a:bodyPr/>
          <a:lstStyle/>
          <a:p>
            <a:r>
              <a:rPr lang="en-US" sz="6600" dirty="0"/>
              <a:t>Researching and Composing</a:t>
            </a:r>
          </a:p>
        </p:txBody>
      </p:sp>
    </p:spTree>
    <p:custDataLst>
      <p:tags r:id="rId1"/>
    </p:custDataLst>
    <p:extLst>
      <p:ext uri="{BB962C8B-B14F-4D97-AF65-F5344CB8AC3E}">
        <p14:creationId xmlns:p14="http://schemas.microsoft.com/office/powerpoint/2010/main" val="7802282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a:xfrm>
            <a:off x="304800" y="304800"/>
            <a:ext cx="8382000" cy="914400"/>
          </a:xfrm>
        </p:spPr>
        <p:txBody>
          <a:bodyPr>
            <a:noAutofit/>
          </a:bodyPr>
          <a:lstStyle/>
          <a:p>
            <a:r>
              <a:rPr lang="en-US" sz="7200" dirty="0"/>
              <a:t>Preparation Structure</a:t>
            </a:r>
          </a:p>
        </p:txBody>
      </p:sp>
      <p:sp>
        <p:nvSpPr>
          <p:cNvPr id="2" name="Content Placeholder 1"/>
          <p:cNvSpPr>
            <a:spLocks noGrp="1"/>
          </p:cNvSpPr>
          <p:nvPr>
            <p:ph idx="1"/>
            <p:custDataLst>
              <p:tags r:id="rId3"/>
            </p:custDataLst>
          </p:nvPr>
        </p:nvSpPr>
        <p:spPr>
          <a:xfrm>
            <a:off x="838200" y="2209800"/>
            <a:ext cx="8991600" cy="2576090"/>
          </a:xfrm>
        </p:spPr>
        <p:txBody>
          <a:bodyPr/>
          <a:lstStyle/>
          <a:p>
            <a:r>
              <a:rPr lang="en-US" sz="5400" dirty="0">
                <a:solidFill>
                  <a:schemeClr val="accent3">
                    <a:lumMod val="75000"/>
                  </a:schemeClr>
                </a:solidFill>
                <a:latin typeface="+mj-lt"/>
              </a:rPr>
              <a:t>Main Points</a:t>
            </a:r>
          </a:p>
          <a:p>
            <a:r>
              <a:rPr lang="en-US" sz="5400" dirty="0">
                <a:solidFill>
                  <a:schemeClr val="accent3">
                    <a:lumMod val="75000"/>
                  </a:schemeClr>
                </a:solidFill>
                <a:latin typeface="+mj-lt"/>
              </a:rPr>
              <a:t>Graphics</a:t>
            </a:r>
          </a:p>
          <a:p>
            <a:r>
              <a:rPr lang="en-US" sz="5400" dirty="0">
                <a:solidFill>
                  <a:schemeClr val="accent3">
                    <a:lumMod val="75000"/>
                  </a:schemeClr>
                </a:solidFill>
                <a:latin typeface="+mj-lt"/>
              </a:rPr>
              <a:t>Animations and Theming</a:t>
            </a:r>
          </a:p>
        </p:txBody>
      </p:sp>
      <p:sp>
        <p:nvSpPr>
          <p:cNvPr id="4" name="Freeform 105"/>
          <p:cNvSpPr>
            <a:spLocks/>
          </p:cNvSpPr>
          <p:nvPr>
            <p:custDataLst>
              <p:tags r:id="rId4"/>
            </p:custDataLst>
          </p:nvPr>
        </p:nvSpPr>
        <p:spPr bwMode="black">
          <a:xfrm>
            <a:off x="11430000" y="228600"/>
            <a:ext cx="484759" cy="12192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3">
              <a:lumMod val="60000"/>
              <a:lumOff val="40000"/>
            </a:schemeClr>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custDataLst>
      <p:tags r:id="rId1"/>
    </p:custDataLst>
    <p:extLst>
      <p:ext uri="{BB962C8B-B14F-4D97-AF65-F5344CB8AC3E}">
        <p14:creationId xmlns:p14="http://schemas.microsoft.com/office/powerpoint/2010/main" val="1706708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VIDEO_FILES_RECORD" val="&lt;Videos&gt;&lt;Video Name=&quot;FLV_256_1_06360.flv&quot; Position=&quot;1&quot; SlideID=&quot;256&quot;/&gt;&lt;/Videos&gt;&#10;"/>
  <p:tag name="MMPROD_THEME_BG_IMAGE" val=""/>
  <p:tag name="MMPROD_TAG_VCONFIG" val="PD94bWwgdmVyc2lvbj0iMS4wIiBlbmNvZGluZz0iVVRGLTgiPz4NCjxjb25maWd1cmF0aW9uPg0KCTxicmFuZGluZz4NCgkJPHVpZm9udCBuYW1lPSJGT05UX05PVEVTX1RFWFQiIHZhbHVlPSJWZXJkYW5hLDksZmFsc2UsZmFsc2UsZmFsc2UiLz4NCgk8L2JyYW5kaW5nPg0KCTxjb2xvcnM+DQoJCTx1aWNvbG9yIG5hbWU9InByaW1hcnkiIHZhbHVlPSIweDY2NjY2NiIvPg0KCQk8dWljb2xvciBuYW1lPSJnbG93IiB2YWx1ZT0iMHgzNUQzMzQiLz4NCgkJPHVpY29sb3IgbmFtZT0idGV4dCIgdmFsdWU9IjB4RkZGRkZGIi8+DQoJCTx1aWNvbG9yIG5hbWU9ImxpZ2h0IiB2YWx1ZT0iMHg0ODQ4NDgiLz4NCgkJPHVpY29sb3IgbmFtZT0ic2hhZG93IiB2YWx1ZT0iMHgwMDAwMDAiLz4NCgkJPHVpY29sb3IgbmFtZT0iYmFja2dyb3VuZCIgdmFsdWU9IjB4NUY1RjU4Ii8+DQoJPC9jb2xvcnM+DQoJPGxheW91dD4NCgkJPHVpc2hvdyBuYW1lPSJwcmVzZW50YXRpb250aXRsZSIgdmFsdWU9InRydWUiLz4NCgkJPHVpc2hvdyBuYW1lPSJwcmVzZW50ZXJwaG90byIgdmFsdWU9InRydWUiLz4NCgkJPHVpc2hvdyBuYW1lPSJwcmVzZW50ZXJuYW1lIiB2YWx1ZT0idHJ1ZSIvPg0KCQk8dWlzaG93IG5hbWU9InByZXNlbnRlcnRpdGxlIiB2YWx1ZT0idHJ1ZSIvPg0KCQk8dWlzaG93IG5hbWU9InByZXNlbnRlcmVtYWlsIiB2YWx1ZT0idHJ1ZSIvPg0KCQk8dWlzaG93IG5hbWU9InByZXNlbnRlcmJpbyIgdmFsdWU9InRydWUiLz4NCgkJPHVpc2hvdyBuYW1lPSJjb21wYW55bG9nbyIgdmFsdWU9InRydWUiLz4NCgkJPHVpc2hvdyBuYW1lPSJzaWRlYmFyIiB2YWx1ZT0idHJ1ZSIvPg0KCQk8dWlzaG93IG5hbWU9Im91dGxpbmUiIHZhbHVlPSJ0cnVlIi8+DQoJCTx1aXNob3cgbmFtZT0idGh1bWJuYWlsIiB2YWx1ZT0idHJ1ZSIvPg0KCQk8dWlzaG93IG5hbWU9Im5vdGVzIiB2YWx1ZT0idHJ1ZSIvPg0KCQk8dWlzaG93IG5hbWU9InNlYXJjaCIgdmFsdWU9InRydWUiLz4NCgkJPHVpc2hvdyBuYW1lPSJxdWl6IiB2YWx1ZT0idHJ1ZSIvPg0KCQk8dWlzaG93IG5hbWU9ImF0dGFjaG1lbnRzIiB2YWx1ZT0idHJ1ZSIvPg0KCQk8dWlzaG93IG5hbWU9InV0aWxzIiB2YWx1ZT0idHJ1ZSIvPg0KCQk8dWlzaG93IG5hbWU9InZvbHVtZSIgdmFsdWU9InRydWUiLz4NCgkJPHVpc2hvdyBuYW1lPSJwbGF5YmFyIiB2YWx1ZT0idHJ1ZSIvPg0KCQk8dWlzaG93IG5hbWU9InRhbGtpbmdoZWFkIiB2YWx1ZT0idHJ1ZSIvPg0KCQk8dWlzaG93IG5hbWU9InNpZGViYXJvbnJpZ2h0IiB2YWx1ZT0idHJ1ZSIvPg0KCQk8dWlzaG93IG5hbWU9InZpZXdjaGFuZ2UiIHZhbHVlPSJ0cnVlIi8+DQoJCTx1aXNob3cgbmFtZT0iYWx3YXlzU2NydW5jaCIgdmFsdWU9ImZhbHNlIi8+DQoJCTx1aXNob3cgbmFtZT0iaW5pdGlhbGRpc3BsYXltb2RlaXNub3JtYWwiIHZhbHVlPSJ0cnVlIi8+DQoJCTx1aXJlcGxhY2UgbmFtZT0ibG9nbyIgdmFsdWU9IiIvPg0KCQk8dWlyZXBsYWNlIG5hbWU9ImJnaW1hZ2UiIHZhbHVlPSIiLz4NCgkJPHVpcmVwbGFjZSBuYW1lPSJpbml0aWFsdGFiIiB2YWx1ZT0ib3V0bGluZSIvPg0KCTwvbGF5b3V0Pg0KCTxsYW5ndWFnZSBpZD0iZW4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lVOTkFNRURTTElERVRJVExFIiB2YWx1ZT0iU2xpZGUgJW4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3RvcHBlZCIvPg0KCQk8dWl0ZXh0IG5hbWU9IlNDUlVCQkFSU1RBVFVTX1BMQVlJTkciIHZhbHVlPSJQbGF5aW5nIi8+DQoJCTx1aXRleHQgbmFtZT0iU0NSVUJCQVJTVEFUVVNfTk9BVURJTyIgdmFsdWU9Ik5vIEF1ZGlvIi8+DQoJCTx1aXRleHQgbmFtZT0iU0NSVUJCQVJTVEFUVVNfVklEUExBWUlORyIgdmFsdWU9IlZpZGVvIFBsYXlpbmciLz4NCgkJPHVpdGV4dCBuYW1lPSJTQ1JVQkJBUlNUQVRVU19MT0FESU5HIiB2YWx1ZT0iTG9hZGluZyIvPg0KCQk8dWl0ZXh0IG5hbWU9IlNDUlVCQkFSU1RBVFVTX0JVRkZFUklORyIgdmFsdWU9IkJ1ZmZlcmluZyIvPg0KCQk8dWl0ZXh0IG5hbWU9IlNDUlVCQkFSU1RBVFVTX1FVRVNUSU9OIiB2YWx1ZT0iQW5zd2VyIFF1ZXN0aW9uIi8+DQoJCTx1aXRleHQgbmFtZT0iU0NSVUJCQVJTVEFUVVNfUkVWSUVXUVVJWiIgdmFsdWU9IlJldmlld2luZyBRdWl6Ii8+DQoJCTwhLS0gc3Vic3RpdHV0aW9uOiAlbSA9PSBtaW51dGVzIHJlbWFpbmluZyAtLT4NCgkJPCEtLSBzdWJzdGl0dXRpb246ICVzID09IHNlY29uZHMgcmVtYWluaW5nIC0tPg0KCQk8dWl0ZXh0IG5hbWU9IkVMQVBTRUQiIHZhbHVlPSIlbSBNaW51dGVzICVzIFNlY29uZHMgUmVtYWluaW5nIi8+DQoJCTx1aXRleHQgbmFtZT0iTk9URk9VTkQiIHZhbHVlPSJOb3RoaW5nIEZvdW5kIi8+DQoJCTx1aXRleHQgbmFtZT0iQVRUQUNITUVOVFMiIHZhbHVlPSJBdHRhY2htZW50cy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RhY3QiLz4NCgkJPHVpdGV4dCBuYW1lPSJUQUJfUVVJWiIgdmFsdWU9IlF1aXoiLz4NCgkJPHVpdGV4dCBuYW1lPSJUQUJfT1VUTElORSIgdmFsdWU9Ik91dGxpbmUiLz4NCgkJPHVpdGV4dCBuYW1lPSJUQUJfVEhVTUIiIHZhbHVlPSJUaHVtYiIvPg0KCQk8dWl0ZXh0IG5hbWU9IlRBQl9OT1RFUyIgdmFsdWU9Ik5vdGVzIi8+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DQoJCTwhLS1xdWl6IHBvZCBhbmQgbWVzc2FnZSBib3ggdGV4dHMtLT4NCgkJPHVpdGV4dCBuYW1lPSJRVUlaUE9EX1FVSVpfQVRURU1QVCIgdmFsdWU9IlF1aXogQXR0ZW1wdDoiLz4NCgkJPHVpdGV4dCBuYW1lPSJRVUlaUE9EX1FVSVpfQVRURU1QVF9WQUxVRSIgdmFsdWU9IiVuIG9mICV0Ii8+DQoJCTx1aXRleHQgbmFtZT0iUVVJWlBPRF9RVUlaX1NDT1JFIiB2YWx1ZT0iU2NvcmVkOiIvPg0KCQk8dWl0ZXh0IG5hbWU9IlFVSVpQT0RfUVVJWl9QQVNTU0NPUkUiIHZhbHVlPSJQYXNzaW5nIFNjb3JlOiIvPg0KCQk8dWl0ZXh0IG5hbWU9IlFVSVpQT0RfUVVJWl9NQVhTQ09SRSIgdmFsdWU9Ik1heCBTY29yZToiLz4NCgkJPHVpdGV4dCBuYW1lPSJRVUlaUE9EX1FVRVNBVE1QVF9TVFIiIHZhbHVlPSJBdHRlbXB0OiAlbiBvZiAldCIvPg0KCQk8dWl0ZXh0IG5hbWU9IlFVSVpQT0RfUVVFU1RZUEVfU1RSIiB2YWx1ZT0iVHlwZTogJXMiLz4NCgkJPHVpdGV4dCBuYW1lPSJRVUlaUE9EX1FVRVNUWVBFX0dSRCIgdmFsdWU9IkdyYWRlZCIvPg0KCQk8dWl0ZXh0IG5hbWU9IlFVSVpQT0RfUVVFU1RZUEVfU1ZZIiB2YWx1ZT0iU3VydmV5Ii8+DQoJCTx1aXRleHQgbmFtZT0iUVVJWlBPRF9RVUlaQVRNUFRfSU5GIiB2YWx1ZT0iSW5maW5pdGUiLz4NCgkJPHVpdGV4dCBuYW1lPSJRVUlaUE9EX1FVRVNBVE1QVF9JTkYiIHZhbHVlPSJJbmZpbml0ZSIvPg0KCQk8dWl0ZXh0IG5hbWU9IldBUk5JTkdNU0dfWUVTU1RSSU5HIiB2YWx1ZT0iWWVzIi8+DQoJCTx1aXRleHQgbmFtZT0iV0FSTklOR01TR19OT1NUUklORyIgdmFsdWU9Ik5vIi8+DQoJCTx1aXRleHQgbmFtZT0iV0FSTklOR01TR19USVRMRVNUUklORyIgdmFsdWU9IlF1aXogTmF2aWdhdGlvbiBXYXJuaW5nIi8+DQoJCTx1aXRleHQgbmFtZT0iV0FSTklOR01TR19NU0dTVFJJTkciIHZhbHVlPSJUaGVyZSBhcmUgdW4tYXR0ZW1wdGVkIHF1ZXN0aW9ucyBpbiB0aGlzIFF1aXouJiN4QTsmI3hBO0NsaWNraW5nIFllcyB3aWxsIHRha2UgeW91IG91dCBvZiB0aGUgUXVpei4gQ2xpY2sgTm8gdG8gY29udGludWUgdGhlIFF1aXouIi8+DQoJCTx1aXRleHQgbmFtZT0iSU5GT1JNQVRJT05fSDI2NF9GTEFTSFBMQVlFUiIgdmFsdWU9IlRoZSBjdXJyZW50IHZlcnNpb24gb2YgRmxhc2ggUGxheWVyIGluc3RhbGxlZCBvbiB5b3VyIG1hY2hpbmUgZG9lcyBub3Qgc3VwcG9ydCB0aGlzIHZpZGVvLiBDbGljayBvbiB0aGUgdmlkZW8gYXJlYSB0byBkb3dubG9hZCB0aGUgbGF0ZXN0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U2hvdyBzaWRlYmFyIHRvIHBhcnRpY2lwYW50cyIvPg0KCQk8dWl0ZXh0IG5hbWU9Ik1VVEUiIHZhbHVlPSJNdXRlIi8+DQoJCTx1aXRleHQgbmFtZT0iRE9DV1JBUF9USVRMRSIgdmFsdWU9IlByZXNlbnRlciBGaWxlIEF0dGFjaG1lbnQiLz4NCgkJPHVpdGV4dCBuYW1lPSJET0NXUkFQX01TRyIgdmFsdWU9IlNhdmUgdG8gTXkgQ29tcHV0ZXIiLz4NCgkJPHVpdGV4dCBuYW1lPSJET0NXUkFQX1BST01QVCIgdmFsdWU9IkNsaWNrIHRvIERvd25sb2FkIi8+DQoJPC9sYW5ndWFnZT4NCgk8bGFuZ3VhZ2UgaWQ9ImRl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kZvbGllICVuIi8+DQoJCTwhLS0gc3Vic3RpdHV0aW9uOiAlbiA9PSBzbGlkZSBudW1iZXIgLS0+DQoJCTwhLS0gc3Vic3RpdHV0aW9uOiAldCA9PSB0b3RhbCBzbGlkZSBjb3VudCAtLT4NCgkJPHVpdGV4dCBuYW1lPSJTQ1JVQkJBUlNUQVRVU19TTElERUlORk8iIHZhbHVlPSJGb2xpZSAlbiAvICV0IHwgIi8+DQoJCTx1aXRleHQgbmFtZT0iU0NSVUJCQVJTVEFUVVNfU1RPUFBFRCIgdmFsdWU9IkJlZW5kZXQiLz4NCgkJPHVpdGV4dCBuYW1lPSJTQ1JVQkJBUlNUQVRVU19QTEFZSU5HIiB2YWx1ZT0iV2llZGVyZ2FiZSIvPg0KCQk8dWl0ZXh0IG5hbWU9IlNDUlVCQkFSU1RBVFVTX05PQVVESU8iIHZhbHVlPSJLZWluIEF1ZGlvIi8+DQoJCTx1aXRleHQgbmFtZT0iU0NSVUJCQVJTVEFUVVNfVklEUExBWUlORyIgdmFsdWU9IlZpZGVvIHdpcmQgYWJnZXNwaWVsdCIvPg0KCQk8dWl0ZXh0IG5hbWU9IlNDUlVCQkFSU1RBVFVTX0xPQURJTkciIHZhbHVlPSJMYWRlbiIvPg0KCQk8dWl0ZXh0IG5hbWU9IlNDUlVCQkFSU1RBVFVTX0JVRkZFUklORyIgdmFsdWU9IlB1ZmZlcm4iLz4NCgkJPHVpdGV4dCBuYW1lPSJTQ1JVQkJBUlNUQVRVU19RVUVTVElPTiIgdmFsdWU9IkZyYWdlIGJlYW50d29ydGVuIi8+DQoJCTx1aXRleHQgbmFtZT0iU0NSVUJCQVJTVEFUVVNfUkVWSUVXUVVJWiIgdmFsdWU9Ik5vY2htYWxzIGR1cmNoc2VoZW4iLz4NCgkJPCEtLSBzdWJzdGl0dXRpb246ICVtID09IG1pbnV0ZXMgcmVtYWluaW5nIC0tPg0KCQk8IS0tIHN1YnN0aXR1dGlvbjogJXMgPT0gc2Vjb25kcyByZW1haW5pbmcgLS0+DQoJCTx1aXRleHQgbmFtZT0iRUxBUFNFRCIgdmFsdWU9IlJlc3RkYXVlcjogJW0gTWludXRlbiAlcyBTZWt1bmRlbiIvPg0KCQk8dWl0ZXh0IG5hbWU9Ik5PVEZPVU5EIiB2YWx1ZT0iTmljaHRzIGdlZnVuZGVuIi8+DQoJCTx1aXRleHQgbmFtZT0iQVRUQUNITUVOVFMiIHZhbHVlPSJBbmxhZ2VuIi8+DQoJCTwhLS0gc3Vic3RpdHV0aW9uOiAlcCA9PSBjdXJyZW50IHNwZWFrZXIncyB0aXRsZSAtLT4NCgkJPHVpdGV4dCBuYW1lPSJCSU9XSU5fVElUTEUiIHZhbHVlPSJTcHJlY2hlcjogJXAiLz4NCgkJPHVpdGV4dCBuYW1lPSJCSU9CVE5fVElUTEUiIHZhbHVlPSJTcHJlY2hlciIvPg0KCQk8dWl0ZXh0IG5hbWU9IkRJVklERVJCVE5fVElUTEUiIHZhbHVlPSJ8Ii8+DQoJCTx1aXRleHQgbmFtZT0iQ09OVEFDVEJUTl9USVRMRSIgdmFsdWU9IktvbnRha3QiLz4NCgkJPHVpdGV4dCBuYW1lPSJUQUJfUVVJWiIgdmFsdWU9IlF1aXoiLz4NCgkJPHVpdGV4dCBuYW1lPSJUQUJfT1VUTElORSIgdmFsdWU9IlN0cnVrdHVyIi8+DQoJCTx1aXRleHQgbmFtZT0iVEFCX1RIVU1CIiB2YWx1ZT0iTWluaWF0dXIiLz4NCgkJPHVpdGV4dCBuYW1lPSJUQUJfTk9URVMiIHZhbHVlPSJOb3RpemVuIi8+DQoJCTx1aXRleHQgbmFtZT0iVEFCX1NFQVJDSCIgdmFsdWU9IlN1Y2hlbiIvPg0KCQk8dWl0ZXh0IG5hbWU9IlNMSURFX0hFQURJTkciIHZhbHVlPSJGb2xpZW50aXRlbCIvPg0KCQk8dWl0ZXh0IG5hbWU9IkRVUkFUSU9OX0hFQURJTkciIHZhbHVlPSJEYXVlciIvPg0KCQk8dWl0ZXh0IG5hbWU9IlNFQVJDSF9IRUFESU5HIiB2YWx1ZT0iVGV4dCBzdWNoZW46Ii8+DQoJCTx1aXRleHQgbmFtZT0iVEhVTUJfSEVBRElORyIgdmFsdWU9IkZvbGllIi8+DQoJCTx1aXRleHQgbmFtZT0iVEhVTUJfSU5GTyIgdmFsdWU9IkZvbGllbnRpdGVsL0RhdWVyIi8+DQoJCTx1aXRleHQgbmFtZT0iQVRUQUNITkFNRV9IRUFESU5HIiB2YWx1ZT0iRGF0ZWluYW1lIi8+DQoJCTx1aXRleHQgbmFtZT0iQVRUQUNIU0laRV9IRUFESU5HIiB2YWx1ZT0iR3LDtsOfZSIvPg0KCQk8dWl0ZXh0IG5hbWU9IlNMSURFX05PVEVTIiB2YWx1ZT0iRm9saWVubm90aXplbiIvPg0KCQk8IS0tcXVpeiBwb2QgYW5kIG1lc3NhZ2UgYm94IHRleHRzLS0+DQoJCTx1aXRleHQgbmFtZT0iUVVJWlBPRF9RVUlaX0FUVEVNUFQiIHZhbHVlPSJRdWl6dmVyc3VjaDoiLz4NCgkJPHVpdGV4dCBuYW1lPSJRVUlaUE9EX1FVSVpfQVRURU1QVF9WQUxVRSIgdmFsdWU9IiVuIHZvbiAldCIvPg0KCQk8dWl0ZXh0IG5hbWU9IlFVSVpQT0RfUVVJWl9TQ09SRSIgdmFsdWU9IkVycmVpY2h0OiIvPg0KCQk8dWl0ZXh0IG5hbWU9IlFVSVpQT0RfUVVJWl9QQVNTU0NPUkUiIHZhbHVlPSJNaW5kZXN0cHVua3R6YWhsOiIvPg0KCQk8dWl0ZXh0IG5hbWU9IlFVSVpQT0RfUVVJWl9NQVhTQ09SRSIgdmFsdWU9Ik1heGltYWxlIFB1bmt0emFobDoiLz4NCgkJPHVpdGV4dCBuYW1lPSJRVUlaUE9EX1FVRVNBVE1QVF9TVFIiIHZhbHVlPSJWZXJzdWNoOiAlbiB2b24gJXQiLz4NCgkJPHVpdGV4dCBuYW1lPSJRVUlaUE9EX1FVRVNUWVBFX1NUUiIgdmFsdWU9IlR5cDogJXMiLz4NCgkJPHVpdGV4dCBuYW1lPSJRVUlaUE9EX1FVRVNUWVBFX0dSRCIgdmFsdWU9IkJld2VydGV0Ii8+DQoJCTx1aXRleHQgbmFtZT0iUVVJWlBPRF9RVUVTVFlQRV9TVlkiIHZhbHVlPSJVbWZyYWdlIi8+DQoJCTx1aXRleHQgbmFtZT0iUVVJWlBPRF9RVUlaQVRNUFRfSU5GIiB2YWx1ZT0iVW5lbmRsaWNoIi8+DQoJCTx1aXRleHQgbmFtZT0iUVVJWlBPRF9RVUVTQVRNUFRfSU5GIiB2YWx1ZT0iVW5lbmRsaWNoIi8+DQoJCTx1aXRleHQgbmFtZT0iV0FSTklOR01TR19ZRVNTVFJJTkciIHZhbHVlPSJKYSIvPg0KCQk8dWl0ZXh0IG5hbWU9IldBUk5JTkdNU0dfTk9TVFJJTkciIHZhbHVlPSJOZWluIi8+DQoJCTx1aXRleHQgbmFtZT0iV0FSTklOR01TR19USVRMRVNUUklORyIgdmFsdWU9IlF1aXpuYXZpZ2F0aW9uc3dhcm51bmciLz4NCgkJPHVpdGV4dCBuYW1lPSJXQVJOSU5HTVNHX01TR1NUUklORyIgdmFsdWU9IkluIGRpZXNlbSBRdWl6IGdpYnQgZXMgdW5iZWFudHdvcnRldGUgRnJhZ2VuLiYjeEE7JiN4QTtXZW5uIFNpZSBhdWYgJnF1b3Q7SmEmcXVvdDsga2xpY2tlbiwgd2lyZCBkYXMgUXVpeiBiZWVuZGV0LiBLbGlja2VuIFNpZSBhdWYgJnF1b3Q7TmVpbiZxdW90OywgdW0gbWl0IGRlbSBRdWl6IGZvcnR6dWZhaHJlbi4iLz4NCgkJPHVpdGV4dCBuYW1lPSJJTkZPUk1BVElPTl9IMjY0X0ZMQVNIUExBWUVSIiB2YWx1ZT0iRGFzIFZpZGVvIHdpcmQgdm9uIGRlciBtb21lbnRhbiBhdWYgZGllc2VtIENvbXB1dGVyIGluc3RhbGxpZXJ0ZW4gVmVyc2lvbiB2b24gRmxhc2ggUGxheWVyIG5pY2h0IHVudGVyc3TDvHR6dC4gS2xpY2tlbiBTaWUgYXVmIGRlbiBWaWRlb2JlcmVpY2gsIHVtIGRpZSBha3R1ZWxsZSBWZXJzaW9uIHZvbiBGbGFzaCBQbGF5ZXIgaGVydW50ZXJ6dWxhZGVu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EZW4gVGVpbG5laG1lcm4gZGllIFNlaXRlbmxlaXN0ZSBhbnplaWdlbiIvPg0KCQk8dWl0ZXh0IG5hbWU9Ik1VVEUiIHZhbHVlPSJUb24gYXVzIi8+DQoJCTx1aXRleHQgbmFtZT0iRE9DV1JBUF9USVRMRSIgdmFsdWU9IlByZXNlbnRlci1BbmhhbmciLz4NCgkJPHVpdGV4dCBuYW1lPSJET0NXUkFQX01TRyIgdmFsdWU9IkF1ZiBtZWluZW0gQXJiZWl0c3BsYXR6IHNwZWljaGVybiIvPg0KCQk8dWl0ZXh0IG5hbWU9IkRPQ1dSQVBfUFJPTVBUIiB2YWx1ZT0iWnVtIEhlcnVudGVybGFkZW4ga2xpY2tlbiIvPg0KCTwvbGFuZ3VhZ2U+DQoJPGxhbmd1YWdlIGlkPSJmc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EaWFwb3NpdGl2ZSAlbiIvPg0KCQk8IS0tIHN1YnN0aXR1dGlvbjogJW4gPT0gc2xpZGUgbnVtYmVyIC0tPg0KCQk8IS0tIHN1YnN0aXR1dGlvbjogJXQgPT0gdG90YWwgc2xpZGUgY291bnQgLS0+DQoJCTx1aXRleHQgbmFtZT0iU0NSVUJCQVJTVEFUVVNfU0xJREVJTkZPIiB2YWx1ZT0iRGlhcG9zaXRpdmUgJW4gLyAldCB8ICIvPg0KCQk8dWl0ZXh0IG5hbWU9IlNDUlVCQkFSU1RBVFVTX1NUT1BQRUQiIHZhbHVlPSJBcnLDqnTDqWUiLz4NCgkJPHVpdGV4dCBuYW1lPSJTQ1JVQkJBUlNUQVRVU19QTEFZSU5HIiB2YWx1ZT0iTGVjdHVyZSIvPg0KCQk8dWl0ZXh0IG5hbWU9IlNDUlVCQkFSU1RBVFVTX05PQVVESU8iIHZhbHVlPSJQYXMgZGUgc29uIi8+DQoJCTx1aXRleHQgbmFtZT0iU0NSVUJCQVJTVEFUVVNfVklEUExBWUlORyIgdmFsdWU9IkxlY3R1cmUgdmlkw6lvIGVuIGNvdXJzIi8+DQoJCTx1aXRleHQgbmFtZT0iU0NSVUJCQVJTVEFUVVNfTE9BRElORyIgdmFsdWU9IkNoYXJnZW1lbnQgZW4gY291cnMiLz4NCgkJPHVpdGV4dCBuYW1lPSJTQ1JVQkJBUlNUQVRVU19CVUZGRVJJTkciIHZhbHVlPSJNaXNlIGVuIG3DqW1vaXJlIi8+DQoJCTx1aXRleHQgbmFtZT0iU0NSVUJCQVJTVEFUVVNfUVVFU1RJT04iIHZhbHVlPSJSw6lwb25kcmUgw6AgbGEgcXVlc3Rpb24iLz4NCgkJPHVpdGV4dCBuYW1lPSJTQ1JVQkJBUlNUQVRVU19SRVZJRVdRVUlaIiB2YWx1ZT0iUsOpdmlzaW9uIGR1IHF1ZXN0aW9ubmFpcmUiLz4NCgkJPCEtLSBzdWJzdGl0dXRpb246ICVtID09IG1pbnV0ZXMgcmVtYWluaW5nIC0tPg0KCQk8IS0tIHN1YnN0aXR1dGlvbjogJXMgPT0gc2Vjb25kcyByZW1haW5pbmcgLS0+DQoJCTx1aXRleHQgbmFtZT0iRUxBUFNFRCIgdmFsdWU9IiVtIG1pbnV0ZXMgJXMgc2Vjb25kZXMgcmVzdGFudGVzIi8+DQoJCTx1aXRleHQgbmFtZT0iTk9URk9VTkQiIHZhbHVlPSJSaWVuIHRyb3V2w6kiLz4NCgkJPHVpdGV4dCBuYW1lPSJBVFRBQ0hNRU5UUyIgdmFsdWU9IlBpw6hjZXMgam9pbnRlcyIvPg0KCQk8IS0tIHN1YnN0aXR1dGlvbjogJXAgPT0gY3VycmVudCBzcGVha2VyJ3MgdGl0bGUgLS0+DQoJCTx1aXRleHQgbmFtZT0iQklPV0lOX1RJVExFIiB2YWx1ZT0iQmlvIDogJXAiLz4NCgkJPHVpdGV4dCBuYW1lPSJCSU9CVE5fVElUTEUiIHZhbHVlPSJCaW8gOiIvPg0KCQk8dWl0ZXh0IG5hbWU9IkRJVklERVJCVE5fVElUTEUiIHZhbHVlPSJ8Ii8+DQoJCTx1aXRleHQgbmFtZT0iQ09OVEFDVEJUTl9USVRMRSIgdmFsdWU9IkNvbnRhY3QiLz4NCgkJPHVpdGV4dCBuYW1lPSJUQUJfUVVJWiIgdmFsdWU9IlF1aXoiLz4NCgkJPHVpdGV4dCBuYW1lPSJUQUJfT1VUTElORSIgdmFsdWU9IlBsYW4iLz4NCgkJPHVpdGV4dCBuYW1lPSJUQUJfVEhVTUIiIHZhbHVlPSJEaWFwb3MiLz4NCgkJPHVpdGV4dCBuYW1lPSJUQUJfTk9URVMiIHZhbHVlPSJOb3RlcyIvPg0KCQk8dWl0ZXh0IG5hbWU9IlRBQl9TRUFSQ0giIHZhbHVlPSJSZWNoZXJjaGUiLz4NCgkJPHVpdGV4dCBuYW1lPSJTTElERV9IRUFESU5HIiB2YWx1ZT0iVGl0cmUgZGUgbGEgZGlhcG9zaXRpdmUiLz4NCgkJPHVpdGV4dCBuYW1lPSJEVVJBVElPTl9IRUFESU5HIiB2YWx1ZT0iRHVyw6llIi8+DQoJCTx1aXRleHQgbmFtZT0iU0VBUkNIX0hFQURJTkciIHZhbHVlPSJSZWNoZXJjaGUgZGUgdGV4dGUgOiIvPg0KCQk8dWl0ZXh0IG5hbWU9IlRIVU1CX0hFQURJTkciIHZhbHVlPSJEaWFwb3NpdGl2ZS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CEtLXF1aXogcG9kIGFuZCBtZXNzYWdlIGJveCB0ZXh0cy0tPg0KCQk8dWl0ZXh0IG5hbWU9IlFVSVpQT0RfUVVJWl9BVFRFTVBUIiB2YWx1ZT0iVGVudGF0aXZlIGRlIHF1ZXN0aW9ubmFpcmUgOiIvPg0KCQk8dWl0ZXh0IG5hbWU9IlFVSVpQT0RfUVVJWl9BVFRFTVBUX1ZBTFVFIiB2YWx1ZT0iJW4gc3VyICV0Ii8+DQoJCTx1aXRleHQgbmFtZT0iUVVJWlBPRF9RVUlaX1NDT1JFIiB2YWx1ZT0iTm90ZSBvYnRlbnVlIDoiLz4NCgkJPHVpdGV4dCBuYW1lPSJRVUlaUE9EX1FVSVpfUEFTU1NDT1JFIiB2YWx1ZT0iTm90ZSBkJ2FkbWlzc2liaWxpdMOpwqA6Ii8+DQoJCTx1aXRleHQgbmFtZT0iUVVJWlBPRF9RVUlaX01BWFNDT1JFIiB2YWx1ZT0iTm90ZSBtYXhpbWFsZSA6Ii8+DQoJCTx1aXRleHQgbmFtZT0iUVVJWlBPRF9RVUVTQVRNUFRfU1RSIiB2YWx1ZT0iVGVudGF0aXZlIDogJW4gc3VyICV0Ii8+DQoJCTx1aXRleHQgbmFtZT0iUVVJWlBPRF9RVUVTVFlQRV9TVFIiIHZhbHVlPSJUeXBlOiAlcyIvPg0KCQk8dWl0ZXh0IG5hbWU9IlFVSVpQT0RfUVVFU1RZUEVfR1JEIiB2YWx1ZT0iTm90w6kiLz4NCgkJPHVpdGV4dCBuYW1lPSJRVUlaUE9EX1FVRVNUWVBFX1NWWSIgdmFsdWU9IkVucXXDqnRlIi8+DQoJCTx1aXRleHQgbmFtZT0iUVVJWlBPRF9RVUlaQVRNUFRfSU5GIiB2YWx1ZT0iSWxsaW1pdMOpIi8+DQoJCTx1aXRleHQgbmFtZT0iUVVJWlBPRF9RVUVTQVRNUFRfSU5GIiB2YWx1ZT0iSWxsaW1pdMOpIi8+DQoJCTx1aXRleHQgbmFtZT0iV0FSTklOR01TR19ZRVNTVFJJTkciIHZhbHVlPSJPdWkiLz4NCgkJPHVpdGV4dCBuYW1lPSJXQVJOSU5HTVNHX05PU1RSSU5HIiB2YWx1ZT0iTm9uIi8+DQoJCTx1aXRleHQgbmFtZT0iV0FSTklOR01TR19USVRMRVNUUklORyIgdmFsdWU9IkF2ZXJ0aXNzZW1lbnQgZGUgbmF2aWdhdGlvbiBkdSBxdWVzdGlvbm5haXJlIi8+DQoJCTx1aXRleHQgbmFtZT0iV0FSTklOR01TR19NU0dTVFJJTkciIHZhbHVlPSJWb3VzIG4nYXZleiBwYXMgcsOpcG9uZHUgw6AgY2VydGFpbmVzIHF1ZXN0aW9ucyBkZSBjZSBxdWVzdGlvbm5haXJlLiYjeEE7JiN4QTtTaSB2b3VzIGNsaXF1ZXogc3VyIE91aSwgdm91cyBxdWl0dGVyZXogbGUgcXVlc3Rpb25uYWlyZS4gQ2xpcXVleiBzdXIgTm9uIHBvdXIgY29udGludWVyIGxlIHF1ZXN0aW9ubmFpcmUuIi8+DQoJCTx1aXRleHQgbmFtZT0iSU5GT1JNQVRJT05fSDI2NF9GTEFTSFBMQVlFUiIgdmFsdWU9IkxhIHZlcnNpb24gZGUgRmxhc2ggUGxheWVyIGFjdHVlbGxlbWVudCBpbnN0YWxsw6llIHN1ciB2b3RyZSBtYWNoaW5lIG5lIHByZW5kIHBhcyBlbiBjaGFyZ2UgY2UgdHlwZSBkZSB2aWTDqW8uIENsaXF1ZXogc3VyIGxhIHpvbmUgdmlkw6lvIHBvdXIgdMOpbMOpY2hhcmdlciBsYSBkZXJuacOocmUgdmVyc2lvbiBkZS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bnRyZXIgbCdlbmNhZHLDqSBhdXggcGFydGljaXBhbnRzIi8+DQoJCTx1aXRleHQgbmFtZT0iTVVURSIgdmFsdWU9Ik11ZXQiLz4NCgkJPHVpdGV4dCBuYW1lPSJET0NXUkFQX1RJVExFIiB2YWx1ZT0iUGnDqGNlIGpvaW50ZSBQcmVzZW50ZXIiLz4NCgkJPHVpdGV4dCBuYW1lPSJET0NXUkFQX01TRyIgdmFsdWU9IkVucmVnaXN0cmVyIHN1ciBtb24gb3JkaW5hdGV1ciIvPg0KCQk8dWl0ZXh0IG5hbWU9IkRPQ1dSQVBfUFJPTVBUIiB2YWx1ZT0iQ2xpcXVlciBwb3VyIHTDqWzDqWNoYXJnZXIiLz4NCgk8L2xhbmd1YWdlPg0KCTxsYW5ndWFnZSBpZD0iamEiPg0KCQk8IS0tIGZvcm1hdCBmb3IgdWlmb250IHZhbHVlIGlzICJmb250LHNpemUsaXNib2xkLGlzaXRhbGljLGlzc2hhZG93ZWQiIC0tPg0KCQk8dWlmb250IG5hbWU9IkZPTlRfUVVJWlpJTkciIHZhbHVlPSJWZXJkYW5hLDksZmFsc2UsZmFsc2UsZmFsc2UiLz4NCgkJPHVpZm9udCBuYW1lPSJGT05UX1NDUlVCU1RBVFVTIiB2YWx1ZT0iVmVyZGFuYSwxMSxmYWxzZSxmYWxzZSx0cnVlIi8+DQoJCTx1aWZvbnQgbmFtZT0iRk9OVF9TQ1JVQlRJTUUiIHZhbHVlPSJWZXJkYW5hLDksZmFsc2UsZmFsc2UsdHJ1ZSIvPg0KCQk8dWlmb250IG5hbWU9IkZPTlRfRUxBUFNFRFRJTUUiIHZhbHVlPSJWZXJkYW5hLDExLHRydWUsZmFsc2UsZmFsc2UiLz4NCgkJPHVpZm9udCBuYW1lPSJGT05UX1VUSUxTTUVOVSIgdmFsdWU9IlZlcmRhbmEsOSx0cnVlLGZhbHNlLGZhbHNlIi8+DQoJCTx1aWZvbnQgbmFtZT0iRk9OVF9UQUJTIiB2YWx1ZT0iVmVyZGFuYSwxMCxmYWxzZSxmYWxzZSxmYWxzZSIvPg0KCQk8dWlmb250IG5hbWU9IkZPTlRfUFJFU0VOVEFUSU9OTkFNRSIgdmFsdWU9IlZlcmRhbmEsMTUsZmFsc2UsZmFsc2UsdHJ1ZSIvPg0KCQk8dWlmb250IG5hbWU9IkZPTlRfUFJFU0VOVEVSTkFNRSIgdmFsdWU9IlZlcmRhbmEsMTUsdHJ1ZSxmYWxzZSx0cnVlIi8+DQoJCTx1aWZvbnQgbmFtZT0iRk9OVF9QUkVTRU5URVJUSVRMRSIgdmFsdWU9IlZlcmRhbmEsMTE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uOCueODqeOCpOODiSA6ICVuIi8+DQoJCTwhLS0gc3Vic3RpdHV0aW9uOiAlbiA9PSBzbGlkZSBudW1iZXIgLS0+DQoJCTwhLS0gc3Vic3RpdHV0aW9uOiAldCA9PSB0b3RhbCBzbGlkZSBjb3VudCAtLT4NCgkJPHVpdGV4dCBuYW1lPSJTQ1JVQkJBUlNUQVRVU19TTElERUlORk8iIHZhbHVlPSLjgrnjg6njgqTjg4kgOiAlbiAvICV0IHwgIi8+DQoJCTx1aXRleHQgbmFtZT0iU0NSVUJCQVJTVEFUVVNfU1RPUFBFRCIgdmFsdWU9IuWBnOatoiIvPg0KCQk8dWl0ZXh0IG5hbWU9IlNDUlVCQkFSU1RBVFVTX1BMQVlJTkciIHZhbHVlPSLlho3nlJ/kuK0iLz4NCgkJPHVpdGV4dCBuYW1lPSJTQ1JVQkJBUlNUQVRVU19OT0FVRElPIiB2YWx1ZT0i6Z+z5aOw44Gq44GXIi8+DQoJCTx1aXRleHQgbmFtZT0iU0NSVUJCQVJTVEFUVVNfVklEUExBWUlORyIgdmFsdWU9IuODk+ODh+OCquWGjeeUn+S4rSIvPg0KCQk8dWl0ZXh0IG5hbWU9IlNDUlVCQkFSU1RBVFVTX0xPQURJTkciIHZhbHVlPSLjg63jg7zjg4nkuK0iLz4NCgkJPHVpdGV4dCBuYW1lPSJTQ1JVQkJBUlNUQVRVU19CVUZGRVJJTkciIHZhbHVlPSLjg5Djg4Pjg5XjgqHkuK0iLz4NCgkJPHVpdGV4dCBuYW1lPSJTQ1JVQkJBUlNUQVRVU19RVUVTVElPTiIgdmFsdWU9IuizquWVj+OBq+etlOOBiOOBpuS4i+OBleOBhCIvPg0KCQk8dWl0ZXh0IG5hbWU9IlNDUlVCQkFSU1RBVFVTX1JFVklFV1FVSVoiIHZhbHVlPSLjgq/jgqTjgrrjgpLjg6zjg5Pjg6Xjg7zjgZfjgabjgYTjgb7jgZkiLz4NCgkJPCEtLSBzdWJzdGl0dXRpb246ICVtID09IG1pbnV0ZXMgcmVtYWluaW5nIC0tPg0KCQk8IS0tIHN1YnN0aXR1dGlvbjogJXMgPT0gc2Vjb25kcyByZW1haW5pbmcgLS0+DQoJCTx1aXRleHQgbmFtZT0iRUxBUFNFRCIgdmFsdWU9Iuaui+OCiiA6ICVtIOWIhiAlcyDnp5IiLz4NCgkJPHVpdGV4dCBuYW1lPSJOT1RGT1VORCIgdmFsdWU9IuS9leOCguimi+OBpOOBi+OCiuOBvuOBm+OCkyIvPg0KCQk8dWl0ZXh0IG5hbWU9IkFUVEFDSE1FTlRTIiB2YWx1ZT0i5re75LuYIi8+DQoJCTwhLS0gc3Vic3RpdHV0aW9uOiAlcCA9PSBjdXJyZW50IHNwZWFrZXIncyB0aXRsZSAtLT4NCgkJPHVpdGV4dCBuYW1lPSJCSU9XSU5fVElUTEUiIHZhbHVlPSLntYzmrbQgOiAlcCIvPg0KCQk8dWl0ZXh0IG5hbWU9IkJJT0JUTl9USVRMRSIgdmFsdWU9Iue1jOattCIvPg0KCQk8dWl0ZXh0IG5hbWU9IkRJVklERVJCVE5fVElUTEUiIHZhbHVlPSJ8Ii8+DQoJCTx1aXRleHQgbmFtZT0iQ09OVEFDVEJUTl9USVRMRSIgdmFsdWU9IuOBiuWVj+OBhOWQiOOCj+OBmyIvPg0KCQk8dWl0ZXh0IG5hbWU9IlRBQl9RVUlaIiB2YWx1ZT0i44Kv44Kk44K6Ii8+DQoJCTx1aXRleHQgbmFtZT0iVEFCX09VVExJTkUiIHZhbHVlPSLjgqLjgqbjg4jjg6njgqTjg7MiLz4NCgkJPHVpdGV4dCBuYW1lPSJUQUJfVEhVTUIiIHZhbHVlPSLjgrXjg6Djg43jg7zjg6siLz4NCgkJPHVpdGV4dCBuYW1lPSJUQUJfTk9URVMiIHZhbHVlPSLjg47jg7zjg4giLz4NCgkJPHVpdGV4dCBuYW1lPSJUQUJfU0VBUkNIIiB2YWx1ZT0i5qSc57SiIi8+DQoJCTx1aXRleHQgbmFtZT0iU0xJREVfSEVBRElORyIgdmFsdWU9IuOCueODqeOCpOODieOCv+OCpOODiOODqyIvPg0KCQk8dWl0ZXh0IG5hbWU9IkRVUkFUSU9OX0hFQURJTkciIHZhbHVlPSLplbfjgZUiLz4NCgkJPHVpdGV4dCBuYW1lPSJTRUFSQ0hfSEVBRElORyIgdmFsdWU9IuaknOe0ouOBmeOCi+ODhuOCreOCueODiCA6ICIvPg0KCQk8dWl0ZXh0IG5hbWU9IlRIVU1CX0hFQURJTkciIHZhbHVlPSLjgrnjg6njgqTjg4kiLz4NCgkJPHVpdGV4dCBuYW1lPSJUSFVNQl9JTkZPIiB2YWx1ZT0i44K544Op44Kk44OJ44K/44Kk44OI44OrIC8g6ZW344GVIi8+DQoJCTx1aXRleHQgbmFtZT0iQVRUQUNITkFNRV9IRUFESU5HIiB2YWx1ZT0i44OV44Kh44Kk44Or5ZCNIi8+DQoJCTx1aXRleHQgbmFtZT0iQVRUQUNIU0laRV9IRUFESU5HIiB2YWx1ZT0i44K144Kk44K6Ii8+DQoJCTx1aXRleHQgbmFtZT0iU0xJREVfTk9URVMiIHZhbHVlPSLjgrnjg6njgqTjg4njg47jg7zjg4giLz4NCgkJPCEtLXF1aXogcG9kIGFuZCBtZXNzYWdlIGJveCB0ZXh0cy0tPg0KCQk8dWl0ZXh0IG5hbWU9IlFVSVpQT0RfUVVJWl9BVFRFTVBUIiB2YWx1ZT0i44Kv44Kk44K66Kmm6KGM5Zue5pWwIDogIi8+DQoJCTx1aXRleHQgbmFtZT0iUVVJWlBPRF9RVUlaX0FUVEVNUFRfVkFMVUUiIHZhbHVlPSIlbiAvICV0Ii8+DQoJCTx1aXRleHQgbmFtZT0iUVVJWlBPRF9RVUlaX1NDT1JFIiB2YWx1ZT0i44K544Kz44KiIDogIi8+DQoJCTx1aXRleHQgbmFtZT0iUVVJWlBPRF9RVUlaX1BBU1NTQ09SRSIgdmFsdWU9IuWQiOagvOeCuSA6Ii8+DQoJCTx1aXRleHQgbmFtZT0iUVVJWlBPRF9RVUlaX01BWFNDT1JFIiB2YWx1ZT0i5pyA6auY5b6X54K5IDogIi8+DQoJCTx1aXRleHQgbmFtZT0iUVVJWlBPRF9RVUVTQVRNUFRfU1RSIiB2YWx1ZT0i6Kmm6KGM5Zue5pWwIDogJW4gLyAldCIvPg0KCQk8dWl0ZXh0IG5hbWU9IlFVSVpQT0RfUVVFU1RZUEVfU1RSIiB2YWx1ZT0i44K/44Kk44OXIDogJXMiLz4NCgkJPHVpdGV4dCBuYW1lPSJRVUlaUE9EX1FVRVNUWVBFX0dSRCIgdmFsdWU9IuipleS+oSIvPg0KCQk8dWl0ZXh0IG5hbWU9IlFVSVpQT0RfUVVFU1RZUEVfU1ZZIiB2YWx1ZT0i44Ki44Oz44Kx44O844OIIi8+DQoJCTx1aXRleHQgbmFtZT0iUVVJWlBPRF9RVUlaQVRNUFRfSU5GIiB2YWx1ZT0i54Sh5Yi26ZmQIi8+DQoJCTx1aXRleHQgbmFtZT0iUVVJWlBPRF9RVUVTQVRNUFRfSU5GIiB2YWx1ZT0i54Sh5Yi26ZmQIi8+DQoJCTx1aXRleHQgbmFtZT0iV0FSTklOR01TR19ZRVNTVFJJTkciIHZhbHVlPSLjga/jgYQiLz4NCgkJPHVpdGV4dCBuYW1lPSJXQVJOSU5HTVNHX05PU1RSSU5HIiB2YWx1ZT0i44GE44GE44GIIi8+DQoJCTx1aXRleHQgbmFtZT0iV0FSTklOR01TR19USVRMRVNUUklORyIgdmFsdWU9IuOCr+OCpOOCuuOBruODiuODk+OCsuODvOOCt+ODp+ODs+OBq+mWouOBmeOCi+itpuWRiiIvPg0KCQk8dWl0ZXh0IG5hbWU9IldBUk5JTkdNU0dfTVNHU1RSSU5HIiB2YWx1ZT0i44GT44Gu44Kv44Kk44K644Gr44Gv44CB44G+44Gg6Kej562U44GX44Gm44GE44Gq44GE6LOq5ZWP44GM44GC44KK44G+44GZ44CCJiN4QTsmI3hBOyDjgq/jgqTjgrrjgpLntYLkuobjgZnjgovjgavjga/jgIHjgIzjga/jgYTjgI3jgpLjgq/jg6rjg4Pjgq/jgZfjgb7jgZnjgILjgq/jgqTjgrrjgpLntprooYzjgZnjgovjgavjga/jgIHjgIzjgYTjgYTjgYjjgI3jgpLjgq/jg6rjg4Pjgq/jgZfjgb7jgZnjgIIiLz4NCgkJPHVpdGV4dCBuYW1lPSJJTkZPUk1BVElPTl9IMjY0X0ZMQVNIUExBWUVSIiB2YWx1ZT0i44GK5L2/44GE44Gu44Kz44Oz44OU44Ol44O844K/44Gr54++5Zyo44Kk44Oz44K544OI44O844Or44GV44KM44Gm44GE44KLIEZsYXNoIFBsYXllciDjga7jg5Djg7zjgrjjg6fjg7Pjga/jgIHjgZPjga7jg5Pjg4fjgqrjgpLjgrXjg53jg7zjg4jjgZfjgabjgYTjgb7jgZvjgpPjgILmnIDmlrDjga4gRmxhc2ggUGxheWVyIOOCkuODgOOCpuODs+ODreODvOODieOBmeOCi+OBq+OBr+OAgeODk+ODh+OCqumgmOWfn+OCkuOCr+ODquODg+OCr+OBl+OBpuOBj+OBoOOBleOBhOOAg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LjgrXjgqTjg4njg5Djg7zjgpLlj4LliqDogIXjgavopovjgZvjgosiLz4NCgkJPHVpdGV4dCBuYW1lPSJNVVRFIiB2YWx1ZT0i44Of44Ol44O844OIIi8+DQoJCTx1aXRleHQgbmFtZT0iRE9DV1JBUF9USVRMRSIgdmFsdWU9IlByZXNlbnRlciDmt7vku5jjg5XjgqHjgqTjg6siLz4NCgkJPHVpdGV4dCBuYW1lPSJET0NXUkFQX01TRyIgdmFsdWU9IuODnuOCpOOCs+ODs+ODlOODpeODvOOCv+OBq+S/neWtmCIvPg0KCQk8dWl0ZXh0IG5hbWU9IkRPQ1dSQVBfUFJPTVBUIiB2YWx1ZT0i44Kv44Oq44OD44Kv44GX44Gm44OA44Km44Oz44Ot44O844OJIi8+DQoJPC9sYW5ndWFnZT4NCgk8bGFuZ3VhZ2UgaWQ9Imtv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E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E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xMSxmYWxzZSxmYWxzZSx0cnVlIi8+DQoJCTx1aWZvbnQgbmFtZT0iRk9OVF9CSU9XSU4iIHZhbHVlPSJWZXJkYW5hLDExLGZhbHNlLGZhbHNlLGZhbHNlIi8+DQoJCTx1aWZvbnQgbmFtZT0iRk9OVF9MSVNUSEVBRElORyIgdmFsdWU9IlZlcmRhbmEsMTEsZmFsc2UsZmFsc2UsZmFsc2UiLz4NCgkJPHVpZm9udCBuYW1lPSJGT05UX1dJTlRJVExFIiB2YWx1ZT0iVmVyZGFuYSwxM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LsiqzrnbzsnbTrk5wgJW4iLz4NCgkJPCEtLSBzdWJzdGl0dXRpb246ICVuID09IHNsaWRlIG51bWJlciAtLT4NCgkJPCEtLSBzdWJzdGl0dXRpb246ICV0ID09IHRvdGFsIHNsaWRlIGNvdW50IC0tPg0KCQk8dWl0ZXh0IG5hbWU9IlNDUlVCQkFSU1RBVFVTX1NMSURFSU5GTyIgdmFsdWU9IuyKrOudvOydtOuTnCAlbiAvICV0IHwgIi8+DQoJCTx1aXRleHQgbmFtZT0iU0NSVUJCQVJTVEFUVVNfU1RPUFBFRCIgdmFsdWU9IuykkeyngOuQqCIvPg0KCQk8dWl0ZXh0IG5hbWU9IlNDUlVCQkFSU1RBVFVTX1BMQVlJTkciIHZhbHVlPSLsnqzsg50iLz4NCgkJPHVpdGV4dCBuYW1lPSJTQ1JVQkJBUlNUQVRVU19OT0FVRElPIiB2YWx1ZT0i7Jik65SU7JikIOyXhuydjCIvPg0KCQk8dWl0ZXh0IG5hbWU9IlNDUlVCQkFSU1RBVFVTX1ZJRFBMQVlJTkciIHZhbHVlPSLruYTrlJTsmKQg7J6s7IOdIOykkSIvPg0KCQk8dWl0ZXh0IG5hbWU9IlNDUlVCQkFSU1RBVFVTX0xPQURJTkciIHZhbHVlPSLroZzrlKkiLz4NCgkJPHVpdGV4dCBuYW1lPSJTQ1JVQkJBUlNUQVRVU19CVUZGRVJJTkciIHZhbHVlPSLrsoTtjbzrp4EiLz4NCgkJPHVpdGV4dCBuYW1lPSJTQ1JVQkJBUlNUQVRVU19RVUVTVElPTiIgdmFsdWU9IuyniOusuOyXkCDri7XtlZjquLAiLz4NCgkJPHVpdGV4dCBuYW1lPSJTQ1JVQkJBUlNUQVRVU19SRVZJRVdRVUlaIiB2YWx1ZT0i7KeI66y4IOuLpOyLnOuztOq4sCIvPg0KCQk8IS0tIHN1YnN0aXR1dGlvbjogJW0gPT0gbWludXRlcyByZW1haW5pbmcgLS0+DQoJCTwhLS0gc3Vic3RpdHV0aW9uOiAlcyA9PSBzZWNvbmRzIHJlbWFpbmluZyAtLT4NCgkJPHVpdGV4dCBuYW1lPSJFTEFQU0VEIiB2YWx1ZT0iJW3rtoQgJXPstIgg64Ko7J2MIi8+DQoJCTx1aXRleHQgbmFtZT0iTk9URk9VTkQiIHZhbHVlPSLsl4bsnYwiLz4NCgkJPHVpdGV4dCBuYW1lPSJBVFRBQ0hNRU5UUyIgdmFsdWU9IuyyqOu2gCDtjIzsnbwiLz4NCgkJPCEtLSBzdWJzdGl0dXRpb246ICVwID09IGN1cnJlbnQgc3BlYWtlcidzIHRpdGxlIC0tPg0KCQk8dWl0ZXh0IG5hbWU9IkJJT1dJTl9USVRMRSIgdmFsdWU9IuqyveugpSDshozqsJw6ICVwIi8+DQoJCTx1aXRleHQgbmFtZT0iQklPQlROX1RJVExFIiB2YWx1ZT0i6rK966ClIOyGjOqwnCIvPg0KCQk8dWl0ZXh0IG5hbWU9IkRJVklERVJCVE5fVElUTEUiIHZhbHVlPSJ8Ii8+DQoJCTx1aXRleHQgbmFtZT0iQ09OVEFDVEJUTl9USVRMRSIgdmFsdWU9IuyXsOudveyymCIvPg0KCQk8dWl0ZXh0IG5hbWU9IlRBQl9RVUlaIiB2YWx1ZT0i7YC07KaIIi8+DQoJCTx1aXRleHQgbmFtZT0iVEFCX09VVExJTkUiIHZhbHVlPSLqsJzsmpQiLz4NCgkJPHVpdGV4dCBuYW1lPSJUQUJfVEhVTUIiIHZhbHVlPSLstpXshoztjJAiLz4NCgkJPHVpdGV4dCBuYW1lPSJUQUJfTk9URVMiIHZhbHVlPSLrhbjtirgiLz4NCgkJPHVpdGV4dCBuYW1lPSJUQUJfU0VBUkNIIiB2YWx1ZT0i6rKA7IOJIi8+DQoJCTx1aXRleHQgbmFtZT0iU0xJREVfSEVBRElORyIgdmFsdWU9IuyKrOudvOydtOuTnCDsoJzrqqkiLz4NCgkJPHVpdGV4dCBuYW1lPSJEVVJBVElPTl9IRUFESU5HIiB2YWx1ZT0i7J6s7IOd7Iuc6rCEIi8+DQoJCTx1aXRleHQgbmFtZT0iU0VBUkNIX0hFQURJTkciIHZhbHVlPSLthY3siqTtirgg6rKA7IOJOiIvPg0KCQk8dWl0ZXh0IG5hbWU9IlRIVU1CX0hFQURJTkciIHZhbHVlPSLsiqzrnbzsnbTrk5wiLz4NCgkJPHVpdGV4dCBuYW1lPSJUSFVNQl9JTkZPIiB2YWx1ZT0i7KCc66qpL+yerOyDneyLnOqwhCIvPg0KCQk8dWl0ZXh0IG5hbWU9IkFUVEFDSE5BTUVfSEVBRElORyIgdmFsdWU9Iu2MjOydvCDsnbTrpoQiLz4NCgkJPHVpdGV4dCBuYW1lPSJBVFRBQ0hTSVpFX0hFQURJTkciIHZhbHVlPSLtgazquLAiLz4NCgkJPHVpdGV4dCBuYW1lPSJTTElERV9OT1RFUyIgdmFsdWU9IuyKrOudvOydtOuTnCDrhbjtirgiLz4NCgkJPCEtLXF1aXogcG9kIGFuZCBtZXNzYWdlIGJveCB0ZXh0cy0tPg0KCQk8dWl0ZXh0IG5hbWU9IlFVSVpQT0RfUVVJWl9BVFRFTVBUIiB2YWx1ZT0i7YC07KaIIOyLnOuPhCDtmp/siJg6Ii8+DQoJCTx1aXRleHQgbmFtZT0iUVVJWlBPRF9RVUlaX0FUVEVNUFRfVkFMVUUiIHZhbHVlPSIlbi8ldCIvPg0KCQk8dWl0ZXh0IG5hbWU9IlFVSVpQT0RfUVVJWl9TQ09SRSIgdmFsdWU9IuuTneygkDoiLz4NCgkJPHVpdGV4dCBuYW1lPSJRVUlaUE9EX1FVSVpfUEFTU1NDT1JFIiB2YWx1ZT0i7Ya16rO8IOygkOyImDoiLz4NCgkJPHVpdGV4dCBuYW1lPSJRVUlaUE9EX1FVSVpfTUFYU0NPUkUiIHZhbHVlPSLstZzqs6Ag7KCQ7IiYOiIvPg0KCQk8dWl0ZXh0IG5hbWU9IlFVSVpQT0RfUVVFU0FUTVBUX1NUUiIgdmFsdWU9IuyLnOuPhCDtmp/siJg6ICVuLyV0Ii8+DQoJCTx1aXRleHQgbmFtZT0iUVVJWlBPRF9RVUVTVFlQRV9TVFIiIHZhbHVlPSLsnKDtmJU6ICVzIi8+DQoJCTx1aXRleHQgbmFtZT0iUVVJWlBPRF9RVUVTVFlQRV9HUkQiIHZhbHVlPSLsoJDsiJgg66ek6riw6riwIOyZhOujjCIvPg0KCQk8dWl0ZXh0IG5hbWU9IlFVSVpQT0RfUVVFU1RZUEVfU1ZZIiB2YWx1ZT0i7ISk66y4IOyhsOyCrCIvPg0KCQk8dWl0ZXh0IG5hbWU9IlFVSVpQT0RfUVVJWkFUTVBUX0lORiIgdmFsdWU9IuustO2VnCIvPg0KCQk8dWl0ZXh0IG5hbWU9IlFVSVpQT0RfUVVFU0FUTVBUX0lORiIgdmFsdWU9IuustO2VnCIvPg0KCQk8dWl0ZXh0IG5hbWU9IldBUk5JTkdNU0dfWUVTU1RSSU5HIiB2YWx1ZT0i7JiIIi8+DQoJCTx1aXRleHQgbmFtZT0iV0FSTklOR01TR19OT1NUUklORyIgdmFsdWU9IuyVhOuLiOyYpCIvPg0KCQk8dWl0ZXh0IG5hbWU9IldBUk5JTkdNU0dfVElUTEVTVFJJTkciIHZhbHVlPSLtgLTspogg64K067mE6rKM7J207IWYIOqyveqzoCIvPg0KCQk8dWl0ZXh0IG5hbWU9IldBUk5JTkdNU0dfTVNHU1RSSU5HIiB2YWx1ZT0i7J20IO2AtOymiOyXkOyEnCDsi5zrj4TtlZjsp4Ag7JWK7J2AIOyniOusuOydtCDsnojsirXri4jri6QuJiN4QTsmI3hBO+2AtOymiOulvCDsooXro4ztlZjroKTrqbQgW+yYiF3rpbwg7YG066at7ZWY6rOgLCDtgLTspojrpbwg6rOE7IaN7ZWY66Ck66m0IFvslYTri4jsmKRd66W8IO2BtOumre2VmOyLreyLnOyYpC4iLz4NCgkJPHVpdGV4dCBuYW1lPSJJTkZPUk1BVElPTl9IMjY0X0ZMQVNIUExBWUVSIiB2YWx1ZT0i7Iuc7Iqk7YWc7JeQIOyEpOy5mOuQmOyWtCDsnojripQg7ZiE7J6sIOuyhOyghOydmCBGbGFzaCBQbGF5ZXLripQg7J20IOu5hOuUlOyYpOulvCDsp4Dsm5DtlZjsp4Ag7JWK7Iq164uI64ukLiDstZzsi6AgRmxhc2ggUGxheWVy66W8IOuLpOyatOuhnOuTnO2VmOugpOuptCDruYTrlJTsmKQg7JiB7Jet7J2EIO2BtOumre2VmOyLreyLnOyYpC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7LC47Jes7J6Q7JeQ6rKMIOyEuOuhnCDrp4nrjIAg67O07J206riwIi8+DQoJCTx1aXRleHQgbmFtZT0iTVVURSIgdmFsdWU9IuydjOyGjOqxsCIvPg0KCQk8dWl0ZXh0IG5hbWU9IkRPQ1dSQVBfVElUTEUiIHZhbHVlPSJQcmVzZW50ZXIg7YyM7J28IOyyqOu2gCIvPg0KCQk8dWl0ZXh0IG5hbWU9IkRPQ1dSQVBfTVNHIiB2YWx1ZT0i64K0IOy7tO2TqO2EsOyXkCDsoIDsnqUiLz4NCgkJPHVpdGV4dCBuYW1lPSJET0NXUkFQX1BST01QVCIgdmFsdWU9Iu2BtOumre2VmOyXrCDri6TsmrTroZzrk5wiLz4NCgk8L2xhbmd1YWdlPg0KCTxsYW5ndWFnZSBpZD0iZXM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lVOTkFNRURTTElERVRJVExFIiB2YWx1ZT0iRGlhcG9zaXRpdmEgJW4iLz4NCgkJPCEtLSBzdWJzdGl0dXRpb246ICVuID09IHNsaWRlIG51bWJlciAtLT4NCgkJPCEtLSBzdWJzdGl0dXRpb246ICV0ID09IHRvdGFsIHNsaWRlIGNvdW50IC0tPg0KCQk8dWl0ZXh0IG5hbWU9IlNDUlVCQkFSU1RBVFVTX1NMSURFSU5GTyIgdmFsdWU9IkRpYXBvc2l0aXZhICVuIC8gJXQgfCAiLz4NCgkJPHVpdGV4dCBuYW1lPSJTQ1JVQkJBUlNUQVRVU19TVE9QUEVEIiB2YWx1ZT0iRGV0ZW5pZGEiLz4NCgkJPHVpdGV4dCBuYW1lPSJTQ1JVQkJBUlNUQVRVU19QTEFZSU5HIiB2YWx1ZT0iUmVwcm9kdWNpZW5kbyIvPg0KCQk8dWl0ZXh0IG5hbWU9IlNDUlVCQkFSU1RBVFVTX05PQVVESU8iIHZhbHVlPSJTaW4gc29uaWRvIi8+DQoJCTx1aXRleHQgbmFtZT0iU0NSVUJCQVJTVEFUVVNfVklEUExBWUlORyIgdmFsdWU9IlbDrWRlbyBlbiByZXByb2QuIi8+DQoJCTx1aXRleHQgbmFtZT0iU0NSVUJCQVJTVEFUVVNfTE9BRElORyIgdmFsdWU9IkNhcmdhbmRvIi8+DQoJCTx1aXRleHQgbmFtZT0iU0NSVUJCQVJTVEFUVVNfQlVGRkVSSU5HIiB2YWx1ZT0iQWxtYWNlbmFuZG8gZW4gYsO6ZmVyIi8+DQoJCTx1aXRleHQgbmFtZT0iU0NSVUJCQVJTVEFUVVNfUVVFU1RJT04iIHZhbHVlPSJDb250ZXN0YXIgcHJlZ3VudGEiLz4NCgkJPHVpdGV4dCBuYW1lPSJTQ1JVQkJBUlNUQVRVU19SRVZJRVdRVUlaIiB2YWx1ZT0iUmV2aXNhbmRvIHBydWViYSIvPg0KCQk8IS0tIHN1YnN0aXR1dGlvbjogJW0gPT0gbWludXRlcyByZW1haW5pbmcgLS0+DQoJCTwhLS0gc3Vic3RpdHV0aW9uOiAlcyA9PSBzZWNvbmRzIHJlbWFpbmluZyAtLT4NCgkJPHVpdGV4dCBuYW1lPSJFTEFQU0VEIiB2YWx1ZT0iJW0gbWludXRvcyAlcyBzZWd1bmRvcyByZXN0YW50ZXMiLz4NCgkJPHVpdGV4dCBuYW1lPSJOT1RGT1VORCIgdmFsdWU9Ik5vIHNlIGhhIGVuY29udHJhZG8gbmFkYSIvPg0KCQk8dWl0ZXh0IG5hbWU9IkFUVEFDSE1FTlRTIiB2YWx1ZT0iQXJjaGl2b3MgYWRqdW50b3MiLz4NCgkJPCEtLSBzdWJzdGl0dXRpb246ICVwID09IGN1cnJlbnQgc3BlYWtlcidzIHRpdGxlIC0tPg0KCQk8dWl0ZXh0IG5hbWU9IkJJT1dJTl9USVRMRSIgdmFsdWU9IkJpb2dyYWbDrWE6ICVwIi8+DQoJCTx1aXRleHQgbmFtZT0iQklPQlROX1RJVExFIiB2YWx1ZT0iQmlvZ3JhZsOtYSIvPg0KCQk8dWl0ZXh0IG5hbWU9IkRJVklERVJCVE5fVElUTEUiIHZhbHVlPSJ8Ii8+DQoJCTx1aXRleHQgbmFtZT0iQ09OVEFDVEJUTl9USVRMRSIgdmFsdWU9IkNvbnRhY3RvIi8+DQoJCTx1aXRleHQgbmFtZT0iVEFCX1FVSVoiIHZhbHVlPSJQcnVlYmEiLz4NCgkJPHVpdGV4dCBuYW1lPSJUQUJfT1VUTElORSIgdmFsdWU9IkNvbnRvcm5vIi8+DQoJCTx1aXRleHQgbmFtZT0iVEFCX1RIVU1CIiB2YWx1ZT0iTWluaWF0LiIvPg0KCQk8dWl0ZXh0IG5hbWU9IlRBQl9OT1RFUyIgdmFsdWU9Ik5vdGFzIi8+DQoJCTx1aXRleHQgbmFtZT0iVEFCX1NFQVJDSCIgdmFsdWU9IkJ1c2NhciIvPg0KCQk8dWl0ZXh0IG5hbWU9IlNMSURFX0hFQURJTkciIHZhbHVlPSJUw610dWxvIGRlIGRpYXBvc2l0aXZhIi8+DQoJCTx1aXRleHQgbmFtZT0iRFVSQVRJT05fSEVBRElORyIgdmFsdWU9IkR1cmFjLiIvPg0KCQk8dWl0ZXh0IG5hbWU9IlNFQVJDSF9IRUFESU5HIiB2YWx1ZT0iQnVzY2FyIHRleHRvOiIvPg0KCQk8dWl0ZXh0IG5hbWU9IlRIVU1CX0hFQURJTkciIHZhbHVlPSJEaWFwb3NpdGl2YSIvPg0KCQk8dWl0ZXh0IG5hbWU9IlRIVU1CX0lORk8iIHZhbHVlPSJEdXIuL1TDrXQuIGRpYXAuIi8+DQoJCTx1aXRleHQgbmFtZT0iQVRUQUNITkFNRV9IRUFESU5HIiB2YWx1ZT0iTm9tYnJlIGRlIGFyY2hpdm8iLz4NCgkJPHVpdGV4dCBuYW1lPSJBVFRBQ0hTSVpFX0hFQURJTkciIHZhbHVlPSJUYW1hw7FvIi8+DQoJCTx1aXRleHQgbmFtZT0iU0xJREVfTk9URVMiIHZhbHVlPSJOb3RhcyBkZSBkaWFwb3NpdGl2YSIvPg0KCQk8IS0tcXVpeiBwb2QgYW5kIG1lc3NhZ2UgYm94IHRleHRzLS0+DQoJCTx1aXRleHQgbmFtZT0iUVVJWlBPRF9RVUlaX0FUVEVNUFQiIHZhbHVlPSJJbnRlbnRvIGRlIHBydWViYToiLz4NCgkJPHVpdGV4dCBuYW1lPSJRVUlaUE9EX1FVSVpfQVRURU1QVF9WQUxVRSIgdmFsdWU9IiVuIGRlICV0Ii8+DQoJCTx1aXRleHQgbmFtZT0iUVVJWlBPRF9RVUlaX1NDT1JFIiB2YWx1ZT0iUHVudHVhY2nDs246Ii8+DQoJCTx1aXRleHQgbmFtZT0iUVVJWlBPRF9RVUlaX1BBU1NTQ09SRSIgdmFsdWU9IlB1bnR1YWNpw7NuIHBhcmEgYXByb2JhcjoiLz4NCgkJPHVpdGV4dCBuYW1lPSJRVUlaUE9EX1FVSVpfTUFYU0NPUkUiIHZhbHVlPSJQdW50dWFjacOzbiBtw6F4aW1hOiIvPg0KCQk8dWl0ZXh0IG5hbWU9IlFVSVpQT0RfUVVFU0FUTVBUX1NUUiIgdmFsdWU9IkludGVudG9zOiAlbiBkZSAldCIvPg0KCQk8dWl0ZXh0IG5hbWU9IlFVSVpQT0RfUVVFU1RZUEVfU1RSIiB2YWx1ZT0iVGlwbzogJXMiLz4NCgkJPHVpdGV4dCBuYW1lPSJRVUlaUE9EX1FVRVNUWVBFX0dSRCIgdmFsdWU9IkNvbiBwdW50dWFjacOzbiIvPg0KCQk8dWl0ZXh0IG5hbWU9IlFVSVpQT0RfUVVFU1RZUEVfU1ZZIiB2YWx1ZT0iRW5jdWVzdGEiLz4NCgkJPHVpdGV4dCBuYW1lPSJRVUlaUE9EX1FVSVpBVE1QVF9JTkYiIHZhbHVlPSJJbmZpbml0byIvPg0KCQk8dWl0ZXh0IG5hbWU9IlFVSVpQT0RfUVVFU0FUTVBUX0lORiIgdmFsdWU9IkluZmluaXRvIi8+DQoJCTx1aXRleHQgbmFtZT0iV0FSTklOR01TR19ZRVNTVFJJTkciIHZhbHVlPSJTw60iLz4NCgkJPHVpdGV4dCBuYW1lPSJXQVJOSU5HTVNHX05PU1RSSU5HIiB2YWx1ZT0iTm8iLz4NCgkJPHVpdGV4dCBuYW1lPSJXQVJOSU5HTVNHX1RJVExFU1RSSU5HIiB2YWx1ZT0iQXZpc28gZGUgbmF2ZWdhY2nDs24gZGUgcHJ1ZWJhIi8+DQoJCTx1aXRleHQgbmFtZT0iV0FSTklOR01TR19NU0dTVFJJTkciIHZhbHVlPSJIYXkgcHJlZ3VudGFzIHNpbiBpbnRlbnRvcyBlbiBlc3RhIHBydWViYS4mI3hBOyYjeEE7UGFyYSBzYWxpciBkZSBsYSBwcnVlYmEsIGhhZ2EgY2xpYyBlbiBTw60uIFBhcmEgY29udGludWFyLCBoYWdhIGNsaWMgZW4gTm8uIi8+DQoJCTx1aXRleHQgbmFtZT0iSU5GT1JNQVRJT05fSDI2NF9GTEFTSFBMQVlFUiIgdmFsdWU9IkxhIHZlcnNpw7NuIGFjdHVhbCBkZSBGbGFzaCBQbGF5ZXIgaW5zdGFsYWRhIGVuIGVsIG9yZGVuYWRvciBubyBlcyBjb21wYXRpYmxlIGNvbiBlc3RlIHbDrWRlby4gSGFnYSBjbGljIGVuIGVsIMOhcmVhIGRlIHbDrWRlbyBwYXJhIGRlc2NhcmdhciBsYSDDumx0aW1hIHZlcnNpw7NuIGRlIEZsYXNoIFBsYXllci4iLz4NCgkJPCEtLSBzdWJzdGl0dXRpb246ICVwID09IHByZXNlbnRhdGlvbiB0aXRsZSAtLT4NCgkJPCEtLSBzdWJzdGl0dXRpb246ICVzID09IHNsaWRlIHRpdGxlIC0tPg0KCQk8IS0tIHN1YnN0aXR1dGlvbjogJW4gPT0gc2xpZGUgbnVtYmVyIC0tPg0KCQk8dWl0ZXh0IG5hbWU9IkJPT0tNQVJLIiB2YWx1ZT0iQWRvYmUgUHJlc2VudGVyOiAlcCIvPg0KCQk8IS0tIHN1YnN0aXR1dGlvbjogJXAgPT0gcHJlc2VudGF0aW9uIHRpdGxlIC0tPg0KCQk8IS0tIHN1YnN0aXR1dGlvbjogJXMgPT0gc2xpZGUgdGl0bGUgLS0+DQoJCTwhLS0gc3Vic3RpdHV0aW9uOiAlbiA9PSBzbGlkZSBudW1iZXIgLS0+DQoJCTx1aXRleHQgbmFtZT0iQk9PS01BUktTTElERSIgdmFsdWU9IkFkb2JlIFByZXNlbnRlcjogJXAgJXMiLz4NCgkJPHVpdGV4dCBuYW1lPSJTSE9XU0lERUJBUiIgdmFsdWU9Ik1vc3RyYXIgYmFycmEgbGF0ZXJhbCBhIGxvcyBwYXJ0aWNpcGFudGVzIi8+DQoJCTx1aXRleHQgbmFtZT0iTVVURSIgdmFsdWU9IlNpbGVuY2lhciIvPg0KCQk8dWl0ZXh0IG5hbWU9IkRPQ1dSQVBfVElUTEUiIHZhbHVlPSJBcmNoaXZvIGFkanVudG8gZGUgUHJlc2VudGVyIi8+DQoJCTx1aXRleHQgbmFtZT0iRE9DV1JBUF9NU0ciIHZhbHVlPSJHdWFyZGFyIGVuIE1pIFBDIi8+DQoJCTx1aXRleHQgbmFtZT0iRE9DV1JBUF9QUk9NUFQiIHZhbHVlPSJIYWdhIGNsaWMgZW4gRGVzY2FyZ2FyIi8+DQoJPC9sYW5ndWFnZT4NCgk8bGFuZ3VhZ2UgaWQ9InB0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lNsaWRlICVuIi8+DQoJCTwhLS0gc3Vic3RpdHV0aW9uOiAlbiA9PSBzbGlkZSBudW1iZXIgLS0+DQoJCTwhLS0gc3Vic3RpdHV0aW9uOiAldCA9PSB0b3RhbCBzbGlkZSBjb3VudCAtLT4NCgkJPHVpdGV4dCBuYW1lPSJTQ1JVQkJBUlNUQVRVU19TTElERUlORk8iIHZhbHVlPSJTbGlkZSAlbiAvICV0IHwgIi8+DQoJCTx1aXRleHQgbmFtZT0iU0NSVUJCQVJTVEFUVVNfU1RPUFBFRCIgdmFsdWU9IlBhcmFkbyIvPg0KCQk8dWl0ZXh0IG5hbWU9IlNDUlVCQkFSU1RBVFVTX1BMQVlJTkciIHZhbHVlPSJSZXByb2R1emluZG8iLz4NCgkJPHVpdGV4dCBuYW1lPSJTQ1JVQkJBUlNUQVRVU19OT0FVRElPIiB2YWx1ZT0iU2VtIMOhdWRpbyIvPg0KCQk8dWl0ZXh0IG5hbWU9IlNDUlVCQkFSU1RBVFVTX1ZJRFBMQVlJTkciIHZhbHVlPSJWw61kZW8gZW0gcmVwcm9kdcOnw6NvIi8+DQoJCTx1aXRleHQgbmFtZT0iU0NSVUJCQVJTVEFUVVNfTE9BRElORyIgdmFsdWU9IkNhcnJlZ2FuZG8iLz4NCgkJPHVpdGV4dCBuYW1lPSJTQ1JVQkJBUlNUQVRVU19CVUZGRVJJTkciIHZhbHVlPSJBcm1hemVuYW5kbyBlbSBidWZmZXIiLz4NCgkJPHVpdGV4dCBuYW1lPSJTQ1JVQkJBUlNUQVRVU19RVUVTVElPTiIgdmFsdWU9IlJlc3BvbmRlciBwZXJndW50YSIvPg0KCQk8dWl0ZXh0IG5hbWU9IlNDUlVCQkFSU1RBVFVTX1JFVklFV1FVSVoiIHZhbHVlPSJSZXZpc2FuZG8gcXVlc3Rpb27DoXJpbyIvPg0KCQk8IS0tIHN1YnN0aXR1dGlvbjogJW0gPT0gbWludXRlcyByZW1haW5pbmcgLS0+DQoJCTwhLS0gc3Vic3RpdHV0aW9uOiAlcyA9PSBzZWNvbmRzIHJlbWFpbmluZyAtLT4NCgkJPHVpdGV4dCBuYW1lPSJFTEFQU0VEIiB2YWx1ZT0iJW0gbWludXRvcyAlcyBzZWd1bmRvcyByZXN0YW50ZXMiLz4NCgkJPHVpdGV4dCBuYW1lPSJOT1RGT1VORCIgdmFsdWU9Ik5hZGEgZW5jb250cmFkbyIvPg0KCQk8dWl0ZXh0IG5hbWU9IkFUVEFDSE1FTlRTIiB2YWx1ZT0iQW5leG9z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Q29udGF0byIvPg0KCQk8dWl0ZXh0IG5hbWU9IlRBQl9RVUlaIiB2YWx1ZT0iUXVlc3QuIi8+DQoJCTx1aXRleHQgbmFtZT0iVEFCX09VVExJTkUiIHZhbHVlPSJFc3F1ZW1hIi8+DQoJCTx1aXRleHQgbmFtZT0iVEFCX1RIVU1CIiB2YWx1ZT0iTWluaSIvPg0KCQk8dWl0ZXh0IG5hbWU9IlRBQl9OT1RFUyIgdmFsdWU9Ik5vdGFzIi8+DQoJCTx1aXRleHQgbmFtZT0iVEFCX1NFQVJDSCIgdmFsdWU9IkJ1c2NhIi8+DQoJCTx1aXRleHQgbmFtZT0iU0xJREVfSEVBRElORyIgdmFsdWU9IlTDrXR1bG8gZG8gc2xpZGUiLz4NCgkJPHVpdGV4dCBuYW1lPSJEVVJBVElPTl9IRUFESU5HIiB2YWx1ZT0iRHVyYcOnw6NvIi8+DQoJCTx1aXRleHQgbmFtZT0iU0VBUkNIX0hFQURJTkciIHZhbHVlPSJQcm9jdXJhciB0ZXh0bzoiLz4NCgkJPHVpdGV4dCBuYW1lPSJUSFVNQl9IRUFESU5HIiB2YWx1ZT0iU2xpZGUiLz4NCgkJPHVpdGV4dCBuYW1lPSJUSFVNQl9JTkZPIiB2YWx1ZT0iVMOtdHVsby9EdXJhw6fDo28gZG8gc2xpZGUiLz4NCgkJPHVpdGV4dCBuYW1lPSJBVFRBQ0hOQU1FX0hFQURJTkciIHZhbHVlPSJOb21lIGRvIGFycXVpdm8iLz4NCgkJPHVpdGV4dCBuYW1lPSJBVFRBQ0hTSVpFX0hFQURJTkciIHZhbHVlPSJUYW1hbmhvIi8+DQoJCTx1aXRleHQgbmFtZT0iU0xJREVfTk9URVMiIHZhbHVlPSJBbm90YcOnw7VlcyBkbyBzbGlkZSIvPg0KCQk8IS0tcXVpeiBwb2QgYW5kIG1lc3NhZ2UgYm94IHRleHRzLS0+DQoJCTx1aXRleHQgbmFtZT0iUVVJWlBPRF9RVUlaX0FUVEVNUFQiIHZhbHVlPSJUZW50YXRpdmEgbm8gcXVlc3Rpb27DoXJpbzoiLz4NCgkJPHVpdGV4dCBuYW1lPSJRVUlaUE9EX1FVSVpfQVRURU1QVF9WQUxVRSIgdmFsdWU9IiVuIGRlICV0Ii8+DQoJCTx1aXRleHQgbmFtZT0iUVVJWlBPRF9RVUlaX1NDT1JFIiB2YWx1ZT0iUG9udHVhw6fDo286Ii8+DQoJCTx1aXRleHQgbmFtZT0iUVVJWlBPRF9RVUlaX1BBU1NTQ09SRSIgdmFsdWU9IlBvbnR1YcOnw6NvIGRlIGFwcm92YcOnw6NvOiIvPg0KCQk8dWl0ZXh0IG5hbWU9IlFVSVpQT0RfUVVJWl9NQVhTQ09SRSIgdmFsdWU9IlBvbnR1YcOnw6NvIG3DoXhpbWE6Ii8+DQoJCTx1aXRleHQgbmFtZT0iUVVJWlBPRF9RVUVTQVRNUFRfU1RSIiB2YWx1ZT0iVGVudGF0aXZhOiAlbiBkZSAldCIvPg0KCQk8dWl0ZXh0IG5hbWU9IlFVSVpQT0RfUVVFU1RZUEVfU1RSIiB2YWx1ZT0iVGlwbzogJXMiLz4NCgkJPHVpdGV4dCBuYW1lPSJRVUlaUE9EX1FVRVNUWVBFX0dSRCIgdmFsdWU9IkNsYXNzaWZpY2F0w7NyaWEiLz4NCgkJPHVpdGV4dCBuYW1lPSJRVUlaUE9EX1FVRVNUWVBFX1NWWSIgdmFsdWU9IlBlc3F1aXNhIi8+DQoJCTx1aXRleHQgbmFtZT0iUVVJWlBPRF9RVUlaQVRNUFRfSU5GIiB2YWx1ZT0iSW5maW5pdG8iLz4NCgkJPHVpdGV4dCBuYW1lPSJRVUlaUE9EX1FVRVNBVE1QVF9JTkYiIHZhbHVlPSJJbmZpbml0byIvPg0KCQk8dWl0ZXh0IG5hbWU9IldBUk5JTkdNU0dfWUVTU1RSSU5HIiB2YWx1ZT0iU2ltIi8+DQoJCTx1aXRleHQgbmFtZT0iV0FSTklOR01TR19OT1NUUklORyIgdmFsdWU9Ik7Do28iLz4NCgkJPHVpdGV4dCBuYW1lPSJXQVJOSU5HTVNHX1RJVExFU1RSSU5HIiB2YWx1ZT0iQWxlcnRhIGRlIG5hdmVnYcOnw6NvIGRvIHF1ZXN0aW9uw6FyaW8iLz4NCgkJPHVpdGV4dCBuYW1lPSJXQVJOSU5HTVNHX01TR1NUUklORyIgdmFsdWU9IkV4aXN0ZW0gcGVyZ3VudGFzIHF1ZSBuw6NvIGZvcmFtIHJlc3BvbmRpZGFzIG5lc3RlIHF1ZXN0aW9uw6FyaW8uJiN4QTsmI3hBO0NsaXF1ZSBlbSBTaW0gcGFyYSBzYWlyIGRvIHF1ZXN0aW9uw6FyaW8gb3UgZW0gTsOjbyBzZSBxdWlzZXIgY29udGludWFyLiIvPg0KCQk8dWl0ZXh0IG5hbWU9IklORk9STUFUSU9OX0gyNjRfRkxBU0hQTEFZRVIiIHZhbHVlPSJBIHZlcnPDo28gYXR1YWwgZG8gRmxhc2ggUGxheWVyIGluc3RhbGFkYSBubyBjb21wdXRhZG9yIG7Do28gb2ZlcmVjZSBzdXBvcnRlIGEgZXNzZSB2w61kZW8uIENsaXF1ZSBuYSDDoXJlYSBkbyB2w61kZW8gcGFyYSBiYWl4YXIgYSB2ZXJzw6NvIG1haXMgcmVjZW50ZSBkby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c3RyYXIgYmFycmEgbGF0ZXJhbCBhbyBwYXJ0aWNpcGFudGVzIi8+DQoJCTx1aXRleHQgbmFtZT0iTVVURSIgdmFsdWU9Ik11ZG8iLz4NCgkJPHVpdGV4dCBuYW1lPSJET0NXUkFQX1RJVExFIiB2YWx1ZT0iQW5leG8gZGUgYXJxdWl2byBkbyBQcmVzZW50ZXIiLz4NCgkJPHVpdGV4dCBuYW1lPSJET0NXUkFQX01TRyIgdmFsdWU9IlNhbHZhciBlbSBNZXUgY29tcHV0YWRvciIvPg0KCQk8dWl0ZXh0IG5hbWU9IkRPQ1dSQVBfUFJPTVBUIiB2YWx1ZT0iQ2xpcXVlIHBhcmEgYmFpeGFyIi8+DQoJPC9sYW5ndWFnZT4NCgk8bGFuZ3VhZ2UgaWQ9Iml0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DQoJCTwhLS0gc3Vic3RpdHV0aW9uOiAlbiA9PSBzbGlkZSBudW1iZXIgLS0+DQoJCTwhLS0gc3Vic3RpdHV0aW9uOiAldCA9PSB0b3RhbCBzbGlkZSBjb3VudCAtLT4NCgkJPHVpdGV4dCBuYW1lPSJTQ1JVQkJBUlNUQVRVU19TTElERUlORk8iIHZhbHVlPSJEaWFwb3NpdGl2YSAlbiAvICV0IHwgIi8+DQoJCTx1aXRleHQgbmFtZT0iU0NSVUJCQVJTVEFUVVNfU1RPUFBFRCIgdmFsdWU9IkludGVycm90dG8iLz4NCgkJPHVpdGV4dCBuYW1lPSJTQ1JVQkJBUlNUQVRVU19QTEFZSU5HIiB2YWx1ZT0iUmlwcm9kdXppb25lIi8+DQoJCTx1aXRleHQgbmFtZT0iU0NSVUJCQVJTVEFUVVNfTk9BVURJTyIgdmFsdWU9IkF1ZGlvIGluYXR0LiIvPg0KCQk8dWl0ZXh0IG5hbWU9IlNDUlVCQkFSU1RBVFVTX1ZJRFBMQVlJTkciIHZhbHVlPSJWaWRlbyBpbiByaXByb2R1emlvbmUiLz4NCgkJPHVpdGV4dCBuYW1lPSJTQ1JVQkJBUlNUQVRVU19MT0FESU5HIiB2YWx1ZT0iQ2FyaWNhbWVudG8iLz4NCgkJPHVpdGV4dCBuYW1lPSJTQ1JVQkJBUlNUQVRVU19CVUZGRVJJTkciIHZhbHVlPSJCdWZmZXJpbmciLz4NCgkJPHVpdGV4dCBuYW1lPSJTQ1JVQkJBUlNUQVRVU19RVUVTVElPTiIgdmFsdWU9IlJpc3BvbmRpIGEgZG9tYW5kYSIvPg0KCQk8dWl0ZXh0IG5hbWU9IlNDUlVCQkFSU1RBVFVTX1JFVklFV1FVSVoiIHZhbHVlPSJSZXZpc2lvbmUgZGVsIHF1aXoiLz4NCgkJPCEtLSBzdWJzdGl0dXRpb246ICVtID09IG1pbnV0ZXMgcmVtYWluaW5nIC0tPg0KCQk8IS0tIHN1YnN0aXR1dGlvbjogJXMgPT0gc2Vjb25kcyByZW1haW5pbmcgLS0+DQoJCTx1aXRleHQgbmFtZT0iRUxBUFNFRCIgdmFsdWU9IiVtIE1pbnV0aSAlcyBTZWNvbmRpIHJpbWFuZW50aSIvPg0KCQk8dWl0ZXh0IG5hbWU9Ik5PVEZPVU5EIiB2YWx1ZT0iTmVzc3VuIGVsZW1lbnRvIHRyb3ZhdG8iLz4NCgkJPHVpdGV4dCBuYW1lPSJBVFRBQ0hNRU5UUyIgdmFsdWU9IkFsbGVnYXRp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Q29udC4iLz4NCgkJPHVpdGV4dCBuYW1lPSJUQUJfUVVJWiIgdmFsdWU9IlF1aXoiLz4NCgkJPHVpdGV4dCBuYW1lPSJUQUJfT1VUTElORSIgdmFsdWU9IlN0cnV0dHVyYSIvPg0KCQk8dWl0ZXh0IG5hbWU9IlRBQl9USFVNQiIgdmFsdWU9Ik1pbmlhdHVyZSIvPg0KCQk8dWl0ZXh0IG5hbWU9IlRBQl9OT1RFUyIgdmFsdWU9Ik5vdGUiLz4NCgkJPHVpdGV4dCBuYW1lPSJUQUJfU0VBUkNIIiB2YWx1ZT0iQ2VyY2EiLz4NCgkJPHVpdGV4dCBuYW1lPSJTTElERV9IRUFESU5HIiB2YWx1ZT0iVGl0b2xvIGRpYXBvc2l0aXZhIi8+DQoJCTx1aXRleHQgbmFtZT0iRFVSQVRJT05fSEVBRElORyIgdmFsdWU9IkR1cmF0YSIvPg0KCQk8dWl0ZXh0IG5hbWU9IlNFQVJDSF9IRUFESU5HIiB2YWx1ZT0iQ2VyY2EgdGVzdG86Ii8+DQoJCTx1aXRleHQgbmFtZT0iVEhVTUJfSEVBRElORyIgdmFsdWU9IkRpYXBvc2l0aXZhIi8+DQoJCTx1aXRleHQgbmFtZT0iVEhVTUJfSU5GTyIgdmFsdWU9IlRpdG9sby9UZW1wbyIvPg0KCQk8dWl0ZXh0IG5hbWU9IkFUVEFDSE5BTUVfSEVBRElORyIgdmFsdWU9Ik5vbWUgZmlsZSIvPg0KCQk8dWl0ZXh0IG5hbWU9IkFUVEFDSFNJWkVfSEVBRElORyIgdmFsdWU9IkRpbWVuc2lvbmUiLz4NCgkJPHVpdGV4dCBuYW1lPSJTTElERV9OT1RFUyIgdmFsdWU9Ik5vdGUgZGlhcG9zaXRpdmEiLz4NCgkJPCEtLXF1aXogcG9kIGFuZCBtZXNzYWdlIGJveCB0ZXh0cy0tPg0KCQk8dWl0ZXh0IG5hbWU9IlFVSVpQT0RfUVVJWl9BVFRFTVBUIiB2YWx1ZT0iVGVudGF0aXZvIHF1aXo6Ii8+DQoJCTx1aXRleHQgbmFtZT0iUVVJWlBPRF9RVUlaX0FUVEVNUFRfVkFMVUUiIHZhbHVlPSIlbiBkaSAldCIvPg0KCQk8dWl0ZXh0IG5hbWU9IlFVSVpQT0RfUVVJWl9TQ09SRSIgdmFsdWU9IlB1bnRlZ2dpbzoiLz4NCgkJPHVpdGV4dCBuYW1lPSJRVUlaUE9EX1FVSVpfUEFTU1NDT1JFIiB2YWx1ZT0iUHVudGVnZ2lvIG1pbmltbzoiLz4NCgkJPHVpdGV4dCBuYW1lPSJRVUlaUE9EX1FVSVpfTUFYU0NPUkUiIHZhbHVlPSJQdW50ZWdnaW8gbWFzc2ltbzoiLz4NCgkJPHVpdGV4dCBuYW1lPSJRVUlaUE9EX1FVRVNBVE1QVF9TVFIiIHZhbHVlPSJUZW50YXRpdm86ICVuIGRpICV0Ii8+DQoJCTx1aXRleHQgbmFtZT0iUVVJWlBPRF9RVUVTVFlQRV9TVFIiIHZhbHVlPSJUaXBvOiAlcyIvPg0KCQk8dWl0ZXh0IG5hbWU9IlFVSVpQT0RfUVVFU1RZUEVfR1JEIiB2YWx1ZT0iQ29uIHZhbHV0YXppb25lIi8+DQoJCTx1aXRleHQgbmFtZT0iUVVJWlBPRF9RVUVTVFlQRV9TVlkiIHZhbHVlPSJJbmRhZ2luZSIvPg0KCQk8dWl0ZXh0IG5hbWU9IlFVSVpQT0RfUVVJWkFUTVBUX0lORiIgdmFsdWU9IkluZmluaXRpIi8+DQoJCTx1aXRleHQgbmFtZT0iUVVJWlBPRF9RVUVTQVRNUFRfSU5GIiB2YWx1ZT0iSW5maW5pdGkiLz4NCgkJPHVpdGV4dCBuYW1lPSJXQVJOSU5HTVNHX1lFU1NUUklORyIgdmFsdWU9IlPDrCIvPg0KCQk8dWl0ZXh0IG5hbWU9IldBUk5JTkdNU0dfTk9TVFJJTkciIHZhbHVlPSJObyIvPg0KCQk8dWl0ZXh0IG5hbWU9IldBUk5JTkdNU0dfVElUTEVTVFJJTkciIHZhbHVlPSJBdnZlcnRlbnphIG5hdmlnYXppb25lIHF1aXoiLz4NCgkJPHVpdGV4dCBuYW1lPSJXQVJOSU5HTVNHX01TR1NUUklORyIgdmFsdWU9Ik9jY29ycmUgYW5jb3JhIHJpc3BvbmRlcmUgYWQgYWxjdW5lIGRvbWFuZGUgZGVsIHF1aXouJiN4QTsmI3hBO1NlIGZhdGUgY2xpYyBzdSBTw6wsIHVzY2lyZXRlIGRhbCBxdWl6LiBGYXRlIGNsaWMgc3UgTm8gcGVyIGNvbnRpbnVhcmUgaWwgcXVpei4iLz4NCgkJPHVpdGV4dCBuYW1lPSJJTkZPUk1BVElPTl9IMjY0X0ZMQVNIUExBWUVSIiB2YWx1ZT0iTGEgdmVyc2lvbmUgZGkgRmxhc2ggUGxheWVyIGF0dHVhbG1lbnRlIGluc3RhbGxhdGEgbm9uIHN1cHBvcnRhIHF1ZXN0byB2aWRlby4gRmF0ZSBjbGljIHN1bGwnYXJlYSBkZWwgdmlkZW8gcGVyIHNjYXJpY2FyZSBsJ3VsdGltYSB2ZXJzaW9uZSBkaS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c3RyYSBiYXJyYSBsYXRlcmFsZSBhaSBwYXJ0ZWNpcGFudGkiLz4NCgkJPHVpdGV4dCBuYW1lPSJNVVRFIiB2YWx1ZT0iRGlzYXR0aXZhIGF1ZGlvIi8+DQoJCTx1aXRleHQgbmFtZT0iRE9DV1JBUF9USVRMRSIgdmFsdWU9IkFsbGVnYXRvIGZpbGUgUHJlc2VudGVyIi8+DQoJCTx1aXRleHQgbmFtZT0iRE9DV1JBUF9NU0ciIHZhbHVlPSJTYWx2YSBpbiBSaXNvcnNlIGRlbCBjb21wdXRlciIvPg0KCQk8dWl0ZXh0IG5hbWU9IkRPQ1dSQVBfUFJPTVBUIiB2YWx1ZT0iQ2xpYyBwZXIgc2NhcmljYXJlIi8+DQoJPC9sYW5ndWFnZT4NCgk8bGFuZ3VhZ2UgaWQ9Im5s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kRpYSAlbiIvPg0KCQk8IS0tIHN1YnN0aXR1dGlvbjogJW4gPT0gc2xpZGUgbnVtYmVyIC0tPg0KCQk8IS0tIHN1YnN0aXR1dGlvbjogJXQgPT0gdG90YWwgc2xpZGUgY291bnQgLS0+DQoJCTx1aXRleHQgbmFtZT0iU0NSVUJCQVJTVEFUVVNfU0xJREVJTkZPIiB2YWx1ZT0iRGlhICVuIC8gJXQgfCAiLz4NCgkJPHVpdGV4dCBuYW1lPSJTQ1JVQkJBUlNUQVRVU19TVE9QUEVEIiB2YWx1ZT0iR2VzdG9wdCIvPg0KCQk8dWl0ZXh0IG5hbWU9IlNDUlVCQkFSU1RBVFVTX1BMQVlJTkciIHZhbHVlPSJBZnNwZWxlbiIvPg0KCQk8dWl0ZXh0IG5hbWU9IlNDUlVCQkFSU1RBVFVTX05PQVVESU8iIHZhbHVlPSJHZWVuIGF1ZGlvIi8+DQoJCTx1aXRleHQgbmFtZT0iU0NSVUJCQVJTVEFUVVNfVklEUExBWUlORyIgdmFsdWU9IlZpZGVvIGFmc3BlbGVuIi8+DQoJCTx1aXRleHQgbmFtZT0iU0NSVUJCQVJTVEFUVVNfTE9BRElORyIgdmFsdWU9IkxhZGVuIi8+DQoJCTx1aXRleHQgbmFtZT0iU0NSVUJCQVJTVEFUVVNfQlVGRkVSSU5HIiB2YWx1ZT0iQnVmZmVyZW4iLz4NCgkJPHVpdGV4dCBuYW1lPSJTQ1JVQkJBUlNUQVRVU19RVUVTVElPTiIgdmFsdWU9IlZyYWFnIG1ldCBhbnR3b29yZCIvPg0KCQk8dWl0ZXh0IG5hbWU9IlNDUlVCQkFSU1RBVFVTX1JFVklFV1FVSVoiIHZhbHVlPSJRdWl6IGNvbnRyb2xlcmVuIi8+DQoJCTwhLS0gc3Vic3RpdHV0aW9uOiAlbSA9PSBtaW51dGVzIHJlbWFpbmluZyAtLT4NCgkJPCEtLSBzdWJzdGl0dXRpb246ICVzID09IHNlY29uZHMgcmVtYWluaW5nIC0tPg0KCQk8dWl0ZXh0IG5hbWU9IkVMQVBTRUQiIHZhbHVlPSJFciByZXN0ZXJlbiAlbSBtaW51dGVuICVzIHNlY29uZGVuIi8+DQoJCTx1aXRleHQgbmFtZT0iTk9URk9VTkQiIHZhbHVlPSJOaWV0cyBnZXZvbmRlbiIvPg0KCQk8dWl0ZXh0IG5hbWU9IkFUVEFDSE1FTlRTIiB2YWx1ZT0iQmlqbGFnZW4iLz4NCgkJPCEtLSBzdWJzdGl0dXRpb246ICVwID09IGN1cnJlbnQgc3BlYWtlcidzIHRpdGxlIC0tPg0KCQk8dWl0ZXh0IG5hbWU9IkJJT1dJTl9USVRMRSIgdmFsdWU9IkJpb2dyYWZpZTogJXAiLz4NCgkJPHVpdGV4dCBuYW1lPSJCSU9CVE5fVElUTEUiIHZhbHVlPSJCaW9ncmFmaWUiLz4NCgkJPHVpdGV4dCBuYW1lPSJESVZJREVSQlROX1RJVExFIiB2YWx1ZT0ifCIvPg0KCQk8dWl0ZXh0IG5hbWU9IkNPTlRBQ1RCVE5fVElUTEUiIHZhbHVlPSJDb250YWN0Ii8+DQoJCTx1aXRleHQgbmFtZT0iVEFCX1FVSVoiIHZhbHVlPSJRdWl6Ii8+DQoJCTx1aXRleHQgbmFtZT0iVEFCX09VVExJTkUiIHZhbHVlPSJPdmVyemljaHQiLz4NCgkJPHVpdGV4dCBuYW1lPSJUQUJfVEhVTUIiIHZhbHVlPSJNaW5pYXR1dXIiLz4NCgkJPHVpdGV4dCBuYW1lPSJUQUJfTk9URVMiIHZhbHVlPSJOb3RpdGllcyIvPg0KCQk8dWl0ZXh0IG5hbWU9IlRBQl9TRUFSQ0giIHZhbHVlPSJab2VrZW4iLz4NCgkJPHVpdGV4dCBuYW1lPSJTTElERV9IRUFESU5HIiB2YWx1ZT0iVGl0ZWwgdmFuIGRpYSIvPg0KCQk8dWl0ZXh0IG5hbWU9IkRVUkFUSU9OX0hFQURJTkciIHZhbHVlPSJEdXVyIi8+DQoJCTx1aXRleHQgbmFtZT0iU0VBUkNIX0hFQURJTkciIHZhbHVlPSJab2VrZW4gbmFhciB0ZWtzdDoiLz4NCgkJPHVpdGV4dCBuYW1lPSJUSFVNQl9IRUFESU5HIiB2YWx1ZT0iRGlhIi8+DQoJCTx1aXRleHQgbmFtZT0iVEhVTUJfSU5GTyIgdmFsdWU9IlRpdGVsL2R1dXIgdmFuIGRpYSIvPg0KCQk8dWl0ZXh0IG5hbWU9IkFUVEFDSE5BTUVfSEVBRElORyIgdmFsdWU9IkJlc3RhbmRzbmFhbSIvPg0KCQk8dWl0ZXh0IG5hbWU9IkFUVEFDSFNJWkVfSEVBRElORyIgdmFsdWU9Ikdyb290dGUiLz4NCgkJPHVpdGV4dCBuYW1lPSJTTElERV9OT1RFUyIgdmFsdWU9IkRpYW5vdGl0aWVzIi8+DQoJCTwhLS1xdWl6IHBvZCBhbmQgbWVzc2FnZSBib3ggdGV4dHMtLT4NCgkJPHVpdGV4dCBuYW1lPSJRVUlaUE9EX1FVSVpfQVRURU1QVCIgdmFsdWU9IlF1aXpwb2dpbmc6Ii8+DQoJCTx1aXRleHQgbmFtZT0iUVVJWlBPRF9RVUlaX0FUVEVNUFRfVkFMVUUiIHZhbHVlPSIlbiB2YW4gJXQiLz4NCgkJPHVpdGV4dCBuYW1lPSJRVUlaUE9EX1FVSVpfU0NPUkUiIHZhbHVlPSJCZWhhYWxkZSBzY29yZToiLz4NCgkJPHVpdGV4dCBuYW1lPSJRVUlaUE9EX1FVSVpfUEFTU1NDT1JFIiB2YWx1ZT0iVm9sZG9lbmRlIHNjb3JlOiIvPg0KCQk8dWl0ZXh0IG5hbWU9IlFVSVpQT0RfUVVJWl9NQVhTQ09SRSIgdmFsdWU9Ik1heGltYWFsIGhhYWxiYXJlIHNjb3JlOiIvPg0KCQk8dWl0ZXh0IG5hbWU9IlFVSVpQT0RfUVVFU0FUTVBUX1NUUiIgdmFsdWU9IlBvZ2luZzogJW4gdmFuICV0Ii8+DQoJCTx1aXRleHQgbmFtZT0iUVVJWlBPRF9RVUVTVFlQRV9TVFIiIHZhbHVlPSJUeXBlOiAlcyIvPg0KCQk8dWl0ZXh0IG5hbWU9IlFVSVpQT0RfUVVFU1RZUEVfR1JEIiB2YWx1ZT0iVGVsdCB2b29yIHNjb3JlIi8+DQoJCTx1aXRleHQgbmFtZT0iUVVJWlBPRF9RVUVTVFlQRV9TVlkiIHZhbHVlPSJFbnF1w6p0ZSIvPg0KCQk8dWl0ZXh0IG5hbWU9IlFVSVpQT0RfUVVJWkFUTVBUX0lORiIgdmFsdWU9Ik9uYmVwZXJrdCIvPg0KCQk8dWl0ZXh0IG5hbWU9IlFVSVpQT0RfUVVFU0FUTVBUX0lORiIgdmFsdWU9Ik9uYmVwZXJrdCIvPg0KCQk8dWl0ZXh0IG5hbWU9IldBUk5JTkdNU0dfWUVTU1RSSU5HIiB2YWx1ZT0iSmEiLz4NCgkJPHVpdGV4dCBuYW1lPSJXQVJOSU5HTVNHX05PU1RSSU5HIiB2YWx1ZT0iTmVlIi8+DQoJCTx1aXRleHQgbmFtZT0iV0FSTklOR01TR19USVRMRVNUUklORyIgdmFsdWU9IldhYXJzY2h1d2luZyBtZXQgYmV0cmVra2luZyB0b3QgcXVpem5hdmlnYXRpZSIvPg0KCQk8dWl0ZXh0IG5hbWU9IldBUk5JTkdNU0dfTVNHU1RSSU5HIiB2YWx1ZT0iVSBoZWJ0IG5pZXQgYWxsZSB2cmFnZW4gaW4gZGV6ZSBxdWl6IGJlYW50d29vcmQuJiN4QTsmI3hBO0tsaWsgb3AgSmEgb20gZGUgcXVpeiBhZiB0ZSBzbHVpdGVuLiBLbGlrIG9wIE5lZSBvbSBkZSBxdWl6IHZvb3J0IHRlIHpldHRlbi4iLz4NCgkJPHVpdGV4dCBuYW1lPSJJTkZPUk1BVElPTl9IMjY0X0ZMQVNIUExBWUVSIiB2YWx1ZT0iRGV6ZSB2aWRlbyB3b3JkdCBuaWV0IG9uZGVyc3RldW5kIGRvb3IgZGUgdmVyc2llIHZhbiBGbGFzaCBQbGF5ZXIgZGllIG1vbWVudGVlbCBvcCB1dyBjb21wdXRlciBpcyBnZcOvbnN0YWxsZWVyZC4gS2xpayBpbiBkZSB2aWRlbyBvbSBkZSBuaWV1d3N0ZSBGbGFzaCBQbGF5ZXIgdGUgZG93bmxv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WmlqcGFuZWVsIGFhbiBkZWVsbmVtZXJzIHdlZXJnZXZlbiIvPg0KCQk8dWl0ZXh0IG5hbWU9Ik1VVEUiIHZhbHVlPSJEZW1wZW4iLz4NCgkJPHVpdGV4dCBuYW1lPSJET0NXUkFQX1RJVExFIiB2YWx1ZT0iUHJlc2VudGVyLWJlc3RhbmRzYmlqbGFnZSIvPg0KCQk8dWl0ZXh0IG5hbWU9IkRPQ1dSQVBfTVNHIiB2YWx1ZT0iT3BzbGFhbiBpbiBEZXplIGNvbXB1dGVyIi8+DQoJCTx1aXRleHQgbmFtZT0iRE9DV1JBUF9QUk9NUFQiIHZhbHVlPSJLbGlrIG9tIHRlIGRvd25sb2FkZW4iLz4NCgk8L2xhbmd1YWdlPg0KCTxsYW5ndWFnZSBpZD0iY24iPg0KCQk8IS0tIGZvcm1hdCBmb3IgdWlmb250IHZhbHVlIGlzICJmb250LHNpemUsaXNib2xkLGlzaXRhbGljLGlzc2hhZG93ZWQiIC0tPg0KCQk8dWlmb250IG5hbWU9IkZPTlRfUVVJWlpJTkciIHZhbHVlPSLlrovkvZMtMTgwMzAsMTAsZmFsc2UsZmFsc2UsZmFsc2UiLz4NCgkJPHVpZm9udCBuYW1lPSJGT05UX1NDUlVCU1RBVFVTIiB2YWx1ZT0i5a6L5L2TLTE4MDMwLDEwLHRydWUsZmFsc2UsdHJ1ZSIvPg0KCQk8dWlmb250IG5hbWU9IkZPTlRfU0NSVUJUSU1FIiB2YWx1ZT0i5a6L5L2TLTE4MDMwLDEwLGZhbHNlLGZhbHNlLHRydWUiLz4NCgkJPHVpZm9udCBuYW1lPSJGT05UX0VMQVBTRURUSU1FIiB2YWx1ZT0i5a6L5L2TLTE4MDMwLDEwLHRydWUsZmFsc2UsdHJ1ZSIvPg0KCQk8dWlmb250IG5hbWU9IkZPTlRfVVRJTFNNRU5VIiB2YWx1ZT0i5a6L5L2TLTE4MDMwLDEwLHRydWUsZmFsc2UsZmFsc2UiLz4NCgkJPHVpZm9udCBuYW1lPSJGT05UX1RBQlMiIHZhbHVlPSLlrovkvZMtMTgwMzAsMTQsdHJ1ZSxmYWxzZSx0cnVlIi8+DQoJCTx1aWZvbnQgbmFtZT0iRk9OVF9QUkVTRU5UQVRJT05OQU1FIiB2YWx1ZT0i5a6L5L2TLTE4MDMwLDE0LGZhbHNlLGZhbHNlLHRydWUiLz4NCgkJPHVpZm9udCBuYW1lPSJGT05UX1BSRVNFTlRFUk5BTUUiIHZhbHVlPSLlrovkvZMtMTgwMzAsMTQsdHJ1ZSxmYWxzZSx0cnVlIi8+DQoJCTx1aWZvbnQgbmFtZT0iRk9OVF9QUkVTRU5URVJUSVRMRSIgdmFsdWU9IuWui+S9ky0xODAzMCwxMyxmYWxzZSxmYWxzZSx0cnVlIi8+DQoJCTx1aWZvbnQgbmFtZT0iRk9OVF9CSU9CVE4iIHZhbHVlPSLlrovkvZMtMTgwMzAsMTAsZmFsc2UsZmFsc2UsdHJ1ZSIvPg0KCQk8dWlmb250IG5hbWU9IkZPTlRfTk9URVMiIHZhbHVlPSLlrovkvZMtMTgwMzAsMTIsZmFsc2UsZmFsc2UsZmFsc2UiLz4NCgkJPHVpZm9udCBuYW1lPSJGT05UX09VVExJTkUiIHZhbHVlPSLlrovkvZMtMTgwMzAsMTIsZmFsc2UsZmFsc2UsdHJ1ZSIvPg0KCQk8dWlmb250IG5hbWU9IkZPTlRfU0VBUkNIIiB2YWx1ZT0i5a6L5L2TLTE4MDMwLDEyLGZhbHNlLGZhbHNlLHRydWUiLz4NCgkJPHVpZm9udCBuYW1lPSJGT05UX1RIVU1CIiB2YWx1ZT0i5a6L5L2TLTE4MDMwLDEwLGZhbHNlLGZhbHNlLHRydWUiLz4NCgkJPHVpZm9udCBuYW1lPSJGT05UX0JJT1dJTiIgdmFsdWU9IuWui+S9ky0xODAzMCwxMixmYWxzZSxmYWxzZSxmYWxzZSIvPg0KCQk8dWlmb250IG5hbWU9IkZPTlRfTElTVEhFQURJTkciIHZhbHVlPSLlrovkvZMtMTgwMzAsMTAsZmFsc2UsZmFsc2UsZmFsc2UiLz4NCgkJPHVpZm9udCBuYW1lPSJGT05UX1dJTlRJVExFIiB2YWx1ZT0i5a6L5L2TLTE4MDMwLDEwLGZhbHNlLGZhbHNlLHRydWUiLz4NCgkJPHVpZm9udCBuYW1lPSJGT05UX0FUVEFDSE1FTlRTIiB2YWx1ZT0i5a6L5L2TLTE4MDMwLDEyLGZhbHNlLGZhbHNlLHRydWUiLz4NCgkJPCEtLXF1aXogcG9kIGFuZCBtZXNzYWdlIGJveCB0ZXh0IGZvbnRzLS0+DQoJCTx1aWZvbnQgbmFtZT0iRk9OVF9NU0dCT1hfV0lOVElUTEUiIHZhbHVlPSLlrovkvZMtMTgwMzAsMTIsdHJ1ZSxmYWxzZSx0cnVlIi8+DQoJCTx1aWZvbnQgbmFtZT0iRk9OVF9NU0dCT1hfTVNHIiB2YWx1ZT0i5a6L5L2TLTE4MDMwLDEyLGZhbHNlLGZhbHNlLHRydWUiLz4NCgkJPHVpZm9udCBuYW1lPSJGT05UX01TR0JPWF9PUFRJT05TIiB2YWx1ZT0i5a6L5L2TLTE4MDMwLDEwLHRydWUsZmFsc2UsdHJ1ZSIvPg0KCQk8dWlmb250IG5hbWU9IkZPTlRfUVVJWlBPRF9RVUlaX1RJVExFIiB2YWx1ZT0i5a6L5L2TLTE4MDMwLDEyLHRydWUsZmFsc2UsdHJ1ZSIvPg0KCQk8dWlmb250IG5hbWU9IkZPTlRfUVVJWlBPRF9RVUlaX0FUVEVNUFQiIHZhbHVlPSLlrovkvZMtMTgwMzAsMTAsZmFsc2UsZmFsc2UsdHJ1ZSIvPg0KCQk8dWlmb250IG5hbWU9IkZPTlRfUVVJWlBPRF9RVUlaX0FUVEVNUFRfVkFMVUUiIHZhbHVlPSLlrovkvZMtMTgwMzAsMTAsdHJ1ZSxmYWxzZSx0cnVlIi8+DQoJCTx1aWZvbnQgbmFtZT0iRk9OVF9RVUlaUE9EX1FVRVNUSU9OX1NDT1JFIiB2YWx1ZT0i5a6L5L2TLTE4MDMwLDEwLGZhbHNlLGZhbHNlLHRydWUiLz4NCgkJPHVpZm9udCBuYW1lPSJGT05UX1FVSVpQT0RfUVVFU1RJT05fU0NPUkVfVkFMVUUiIHZhbHVlPSLlrovkvZMtMTgwMzAsMTAsdHJ1ZSxmYWxzZSx0cnVlIi8+DQoJCTx1aWZvbnQgbmFtZT0iRk9OVF9RVUlaUE9EX1FVRVNUSU9OX0FUVEVNUFQiIHZhbHVlPSLlrovkvZMtMTgwMzAsMTAsZmFsc2UsZmFsc2UsdHJ1ZSIvPg0KCQk8dWlmb250IG5hbWU9IkZPTlRfUVVJWlBPRF9RVUVTVElPTl9BVFRFTVBUX1ZBTFVFIiB2YWx1ZT0i5a6L5L2TLTE4MDMwLDEwLHRydWUsZmFsc2UsdHJ1ZSIvPg0KCQk8dWlmb250IG5hbWU9IkZPTlRfUVVJWlBPRF9RVUVTVElPTl9UQUciIHZhbHVlPSLlrovkvZMtMTgwMzAsMTIsdHJ1ZSxmYWxzZSx0cnVlIi8+DQoJCTx1aWZvbnQgbmFtZT0iRk9OVF9RVUlaUE9EX1FVSVpfUVVFU1RJT05fQ09VTlQiIHZhbHVlPSLlrovkvZMtMTgwMzAsMTAsZmFsc2UsZmFsc2UsdHJ1ZSIvPg0KCQk8dWlmb250IG5hbWU9IkZPTlRfUVVJWlBPRF9RVUlaX1FVRVNUSU9OX0NPVU5UX1ZBTFVFIiB2YWx1ZT0i5a6L5L2TLTE4MDMwLDEwLHRydWUsZmFsc2UsdHJ1ZSIvPg0KCQk8dWlmb250IG5hbWU9IkZPTlRfUVVJWlBPRF9RVUlaX1FVRVNUSU9OX0FUVEVNUFRFRCIgdmFsdWU9IuWui+S9ky0xODAzMCwxMCxmYWxzZSxmYWxzZSx0cnVlIi8+DQoJCTx1aWZvbnQgbmFtZT0iRk9OVF9RVUlaUE9EX1FVSVpfUVVFU1RJT05fQVRURU1QVEVEX1ZBTFVFIiB2YWx1ZT0i5a6L5L2TLTE4MDMwLDEwLHRydWUsZmFsc2UsdHJ1ZSIvPg0KCQk8dWlmb250IG5hbWU9IkZPTlRfUVVJWlBPRF9RVUlaX1NDT1JFX1RBRyIgdmFsdWU9IuWui+S9ky0xODAzMCwxMix0cnVlLGZhbHNlLHRydWUiLz4NCgkJPHVpZm9udCBuYW1lPSJGT05UX1FVSVpQT0RfUVVJWl9TQ09SRSIgdmFsdWU9IuWui+S9ky0xODAzMCwxMCxmYWxzZSxmYWxzZSx0cnVlIi8+DQoJCTx1aWZvbnQgbmFtZT0iRk9OVF9RVUlaUE9EX1FVSVpfU0NPUkVfVkFMVUUiIHZhbHVlPSLlrovkvZMtMTgwMzAsMTAsdHJ1ZSxmYWxzZSx0cnVlIi8+DQoJCTx1aWZvbnQgbmFtZT0iRk9OVF9RVUlaUE9EX1FVSVpfTUFYU0NPUkUiIHZhbHVlPSLlrovkvZMtMTgwMzAsMTAsZmFsc2UsZmFsc2UsdHJ1ZSIvPg0KCQk8dWlmb250IG5hbWU9IkZPTlRfUVVJWlBPRF9RVUlaX01BWFNDT1JFX1ZBTFVFIiB2YWx1ZT0i5a6L5L2TLTE4MDMwLDEwLHRydWUsZmFsc2UsdHJ1ZSIvPg0KCQk8dWlmb250IG5hbWU9IkZPTlRfUVVJWlBPRF9RVUlaX1BBU1NTQ09SRSIgdmFsdWU9IuWui+S9ky0xODAzMCwxMCxmYWxzZSxmYWxzZSx0cnVlIi8+DQoJCTx1aWZvbnQgbmFtZT0iRk9OVF9RVUlaUE9EX1FVSVpfUEFTU1NDT1JFX1ZBTFVFIiB2YWx1ZT0i5a6L5L2TLTE4MDMwLDEwLHRydWUsZmFsc2UsdHJ1ZSIvPg0KCQk8IS0tIHVpdGV4dCAtLT4NCgkJPCEtLSBzdWJzdGl0dXRpb246ICVuID09IHNsaWRlIG51bWJlciAtLT4NCgkJPHVpdGV4dCBuYW1lPSJVTk5BTUVEU0xJREVUSVRMRSIgdmFsdWU9IuW5u+eBr+eJhyAlbiIvPg0KCQk8IS0tIHN1YnN0aXR1dGlvbjogJW4gPT0gc2xpZGUgbnVtYmVyIC0tPg0KCQk8IS0tIHN1YnN0aXR1dGlvbjogJXQgPT0gdG90YWwgc2xpZGUgY291bnQgLS0+DQoJCTx1aXRleHQgbmFtZT0iU0NSVUJCQVJTVEFUVVNfU0xJREVJTkZPIiB2YWx1ZT0i5bm754Gv54mHICVuIC8gJXQgfCAiLz4NCgkJPHVpdGV4dCBuYW1lPSJTQ1JVQkJBUlNUQVRVU19TVE9QUEVEIiB2YWx1ZT0i5bey5YGc5q2iIi8+DQoJCTx1aXRleHQgbmFtZT0iU0NSVUJCQVJTVEFUVVNfUExBWUlORyIgdmFsdWU9Iuato+WcqOaSreaUviIvPg0KCQk8dWl0ZXh0IG5hbWU9IlNDUlVCQkFSU1RBVFVTX05PQVVESU8iIHZhbHVlPSLml6Dpn7PpopEiLz4NCgkJPHVpdGV4dCBuYW1lPSJTQ1JVQkJBUlNUQVRVU19WSURQTEFZSU5HIiB2YWx1ZT0i6KeG6aKR5pKt5pS+Ii8+DQoJCTx1aXRleHQgbmFtZT0iU0NSVUJCQVJTVEFUVVNfTE9BRElORyIgdmFsdWU9Iuato+WcqOi9veWFpSIvPg0KCQk8dWl0ZXh0IG5hbWU9IlNDUlVCQkFSU1RBVFVTX0JVRkZFUklORyIgdmFsdWU9Iuato+WcqOi/m+ihjOe8k+WGsuWkhOeQhiIvPg0KCQk8dWl0ZXh0IG5hbWU9IlNDUlVCQkFSU1RBVFVTX1FVRVNUSU9OIiB2YWx1ZT0i5Zue562U6Zeu6aKYIi8+DQoJCTx1aXRleHQgbmFtZT0iU0NSVUJCQVJTVEFUVVNfUkVWSUVXUVVJWiIgdmFsdWU9Iuato+WcqOWuoemYhea1i+mqjCIvPg0KCQk8IS0tIHN1YnN0aXR1dGlvbjogJW0gPT0gbWludXRlcyByZW1haW5pbmcgLS0+DQoJCTwhLS0gc3Vic3RpdHV0aW9uOiAlcyA9PSBzZWNvbmRzIHJlbWFpbmluZyAtLT4NCgkJPHVpdGV4dCBuYW1lPSJFTEFQU0VEIiB2YWx1ZT0i5Ymp5L2ZICVtIOWIhumSnyAlcyDnp5IiLz4NCgkJPHVpdGV4dCBuYW1lPSJOT1RGT1VORCIgdmFsdWU9IuacquaJvuWIsOS7u+S9leWGheWuuSIvPg0KCQk8dWl0ZXh0IG5hbWU9IkFUVEFDSE1FTlRTIiB2YWx1ZT0i6ZmE5Lu2Ii8+DQoJCTwhLS0gc3Vic3RpdHV0aW9uOiAlcCA9PSBjdXJyZW50IHNwZWFrZXIncyB0aXRsZSAtLT4NCgkJPHVpdGV4dCBuYW1lPSJCSU9XSU5fVElUTEUiIHZhbHVlPSLkuKrkurrnroDku4s6ICVwIi8+DQoJCTx1aXRleHQgbmFtZT0iQklPQlROX1RJVExFIiB2YWx1ZT0i5Liq5Lq6566A5LuLIi8+DQoJCTx1aXRleHQgbmFtZT0iRElWSURFUkJUTl9USVRMRSIgdmFsdWU9InwiLz4NCgkJPHVpdGV4dCBuYW1lPSJDT05UQUNUQlROX1RJVExFIiB2YWx1ZT0i6IGU57O75pa55byPIi8+DQoJCTx1aXRleHQgbmFtZT0iVEFCX1FVSVoiIHZhbHVlPSLmtYvpqowiLz4NCgkJPHVpdGV4dCBuYW1lPSJUQUJfT1VUTElORSIgdmFsdWU9IuWkp+e6siIvPg0KCQk8dWl0ZXh0IG5hbWU9IlRBQl9USFVNQiIgdmFsdWU9Iue8qeeVpeWbviIvPg0KCQk8dWl0ZXh0IG5hbWU9IlRBQl9OT1RFUyIgdmFsdWU9IuWkh+azqCIvPg0KCQk8dWl0ZXh0IG5hbWU9IlRBQl9TRUFSQ0giIHZhbHVlPSLmkJzntKIiLz4NCgkJPHVpdGV4dCBuYW1lPSJTTElERV9IRUFESU5HIiB2YWx1ZT0i5bm754Gv54mH5qCH6aKYIi8+DQoJCTx1aXRleHQgbmFtZT0iRFVSQVRJT05fSEVBRElORyIgdmFsdWU9IuaMgee7reaXtumXtCIvPg0KCQk8dWl0ZXh0IG5hbWU9IlNFQVJDSF9IRUFESU5HIiB2YWx1ZT0i5pCc57Si5paH5pysOiIvPg0KCQk8dWl0ZXh0IG5hbWU9IlRIVU1CX0hFQURJTkciIHZhbHVlPSLlubvnga/niYciLz4NCgkJPHVpdGV4dCBuYW1lPSJUSFVNQl9JTkZPIiB2YWx1ZT0i5bm754Gv54mH5qCH6aKYL+aMgee7reaXtumXtCIvPg0KCQk8dWl0ZXh0IG5hbWU9IkFUVEFDSE5BTUVfSEVBRElORyIgdmFsdWU9IuaWh+S7tuWQjSIvPg0KCQk8dWl0ZXh0IG5hbWU9IkFUVEFDSFNJWkVfSEVBRElORyIgdmFsdWU9IuWkp+WwjyIvPg0KCQk8dWl0ZXh0IG5hbWU9IlNMSURFX05PVEVTIiB2YWx1ZT0i5bm754Gv54mH5aSH5rOoIi8+DQoJCTwhLS1xdWl6IHBvZCBhbmQgbWVzc2FnZSBib3ggdGV4dHMtLT4NCgkJPHVpdGV4dCBuYW1lPSJRVUlaUE9EX1FVSVpfQVRURU1QVCIgdmFsdWU9Iua1i+mqjOWwneivleasoeaVsDoiLz4NCgkJPHVpdGV4dCBuYW1lPSJRVUlaUE9EX1FVSVpfQVRURU1QVF9WQUxVRSIgdmFsdWU9IuesrCAlbiDmrKHvvIzlhbEgJXQg5qyhIi8+DQoJCTx1aXRleHQgbmFtZT0iUVVJWlBPRF9RVUlaX1NDT1JFIiB2YWx1ZT0i5b6X5YiGOiIvPg0KCQk8dWl0ZXh0IG5hbWU9IlFVSVpQT0RfUVVJWl9QQVNTU0NPUkUiIHZhbHVlPSLlj4rmoLzliIbmlbA6Ii8+DQoJCTx1aXRleHQgbmFtZT0iUVVJWlBPRF9RVUlaX01BWFNDT1JFIiB2YWx1ZT0i5pyA6auY5YiG5pWwOiIvPg0KCQk8dWl0ZXh0IG5hbWU9IlFVSVpQT0RfUVVFU0FUTVBUX1NUUiIgdmFsdWU9IuWwneivleasoeaVsDog56ysICVuIOasoe+8jOWFsSAldCDmrKEiLz4NCgkJPHVpdGV4dCBuYW1lPSJRVUlaUE9EX1FVRVNUWVBFX1NUUiIgdmFsdWU9Iuexu+WeizogJXMiLz4NCgkJPHVpdGV4dCBuYW1lPSJRVUlaUE9EX1FVRVNUWVBFX0dSRCIgdmFsdWU9IuivhOe6pyIvPg0KCQk8dWl0ZXh0IG5hbWU9IlFVSVpQT0RfUVVFU1RZUEVfU1ZZIiB2YWx1ZT0i6LCD5p+lIi8+DQoJCTx1aXRleHQgbmFtZT0iUVVJWlBPRF9RVUlaQVRNUFRfSU5GIiB2YWx1ZT0i5peg6ZmQIi8+DQoJCTx1aXRleHQgbmFtZT0iUVVJWlBPRF9RVUVTQVRNUFRfSU5GIiB2YWx1ZT0i5peg6ZmQIi8+DQoJCTx1aXRleHQgbmFtZT0iV0FSTklOR01TR19ZRVNTVFJJTkciIHZhbHVlPSLmmK8iLz4NCgkJPHVpdGV4dCBuYW1lPSJXQVJOSU5HTVNHX05PU1RSSU5HIiB2YWx1ZT0i5ZCmIi8+DQoJCTx1aXRleHQgbmFtZT0iV0FSTklOR01TR19USVRMRVNUUklORyIgdmFsdWU9Iua1i+mqjOWvvOiIquitpuWRiiIvPg0KCQk8dWl0ZXh0IG5hbWU9IldBUk5JTkdNU0dfTVNHU1RSSU5HIiB2YWx1ZT0i5q2k5rWL6aqM5Lit5pyJ5pyq5bCd6K+V5L2c562U55qE6Zeu6aKY44CCJiN4QTsmI3hBO+WNleWHu+KAnOaYr+KAnemAgOWHuuatpOa1i+mqjOOAguWNleWHu+KAnOWQpuKAnee7p+e7rea1i+mqjOOAgiIvPg0KCQk8dWl0ZXh0IG5hbWU9IklORk9STUFUSU9OX0gyNjRfRkxBU0hQTEFZRVIiIHZhbHVlPSLlvZPliY3lronoo4XlnKjmgqjnmoTorqHnrpfmnLrkuIrnmoQgRmxhc2ggUGxheWVyIOeJiOacrOS4jeaUr+aMgeivpeinhumikeOAguWNleWHu+inhumikeWMuuWfn+S4i+i9veacgOaWsOeJiOacrOeahCBGbGFzaCBQbGF5ZXL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5ZCR5Y+C5Yqg6ICF5pi+56S65o+Q6KaB5qCPIi8+DQoJCTx1aXRleHQgbmFtZT0iTVVURSIgdmFsdWU9IumdmemfsyIvPg0KCQk8dWl0ZXh0IG5hbWU9IkRPQ1dSQVBfVElUTEUiIHZhbHVlPSJQcmVzZW50ZXIg5paH5Lu26ZmE5Lu2Ii8+DQoJCTx1aXRleHQgbmFtZT0iRE9DV1JBUF9NU0ciIHZhbHVlPSLkv53lrZjliLDmiJHnmoTorqHnrpfmnLoiLz4NCgkJPHVpdGV4dCBuYW1lPSJET0NXUkFQX1BST01QVCIgdmFsdWU9IuWNleWHu+S7peS4i+i9vSIvPg0KCTwvbGFuZ3VhZ2U+DQoJPGxhbmd1YWdlIGlkPSJ0c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TbGF5dCAlbiIvPg0KCQk8IS0tIHN1YnN0aXR1dGlvbjogJW4gPT0gc2xpZGUgbnVtYmVyIC0tPg0KCQk8IS0tIHN1YnN0aXR1dGlvbjogJXQgPT0gdG90YWwgc2xpZGUgY291bnQgLS0+DQoJCTx1aXRleHQgbmFtZT0iU0NSVUJCQVJTVEFUVVNfU0xJREVJTkZPIiB2YWx1ZT0iU2xheXQgJW4gLyAldCB8ICIvPg0KCQk8dWl0ZXh0IG5hbWU9IlNDUlVCQkFSU1RBVFVTX1NUT1BQRUQiIHZhbHVlPSJEdXJkdXJ1bGR1Ii8+DQoJCTx1aXRleHQgbmFtZT0iU0NSVUJCQVJTVEFUVVNfUExBWUlORyIgdmFsdWU9Ik95bmF0xLFsxLF5b3IiLz4NCgkJPHVpdGV4dCBuYW1lPSJTQ1JVQkJBUlNUQVRVU19OT0FVRElPIiB2YWx1ZT0iU2VzIFlvayIvPg0KCQk8dWl0ZXh0IG5hbWU9IlNDUlVCQkFSU1RBVFVTX1ZJRFBMQVlJTkciIHZhbHVlPSJWaWRlbyBPeW5hdMSxbMSxeW9yIi8+DQoJCTx1aXRleHQgbmFtZT0iU0NSVUJCQVJTVEFUVVNfTE9BRElORyIgdmFsdWU9IlnDvGtsZW5peW9yIi8+DQoJCTx1aXRleHQgbmFtZT0iU0NSVUJCQVJTVEFUVVNfQlVGRkVSSU5HIiB2YWx1ZT0iQXJhYmVsbGXEn2UgQWzEsW7EsXlvciIvPg0KCQk8dWl0ZXh0IG5hbWU9IlNDUlVCQkFSU1RBVFVTX1FVRVNUSU9OIiB2YWx1ZT0iU29ydXl1IFlhbsSxdGxhIi8+DQoJCTx1aXRleHQgbmFtZT0iU0NSVUJCQVJTVEFUVVNfUkVWSUVXUVVJWiIgdmFsdWU9IlPEsW5hdiDEsG5jZWxlbml5b3IiLz4NCgkJPCEtLSBzdWJzdGl0dXRpb246ICVtID09IG1pbnV0ZXMgcmVtYWluaW5nIC0tPg0KCQk8IS0tIHN1YnN0aXR1dGlvbjogJXMgPT0gc2Vjb25kcyByZW1haW5pbmcgLS0+DQoJCTx1aXRleHQgbmFtZT0iRUxBUFNFRCIgdmFsdWU9IiVtIERha2lrYSAlcyBTYW5peWUgS2FsZMSxIi8+DQoJCTx1aXRleHQgbmFtZT0iTk9URk9VTkQiIHZhbHVlPSJIZXJoYW5naSBCaXIgxZ5leSBCdWx1bm1hZMSxIi8+DQoJCTx1aXRleHQgbmFtZT0iQVRUQUNITUVOVFMiIHZhbHVlPSJFa2xlci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sSwcnRpYmF0Ii8+DQoJCTx1aXRleHQgbmFtZT0iVEFCX1FVSVoiIHZhbHVlPSJTxLFuYXYiLz4NCgkJPHVpdGV4dCBuYW1lPSJUQUJfT1VUTElORSIgdmFsdWU9IkFuYSBIYXQiLz4NCgkJPHVpdGV4dCBuYW1lPSJUQUJfVEhVTUIiIHZhbHVlPSJSZXNpbSIvPg0KCQk8dWl0ZXh0IG5hbWU9IlRBQl9OT1RFUyIgdmFsdWU9Ik5vdGxhciIvPg0KCQk8dWl0ZXh0IG5hbWU9IlRBQl9TRUFSQ0giIHZhbHVlPSJBcmEiLz4NCgkJPHVpdGV4dCBuYW1lPSJTTElERV9IRUFESU5HIiB2YWx1ZT0iU2xheXQgQmHFn2zEscSfxLEiLz4NCgkJPHVpdGV4dCBuYW1lPSJEVVJBVElPTl9IRUFESU5HIiB2YWx1ZT0iU8O8cmUiLz4NCgkJPHVpdGV4dCBuYW1lPSJTRUFSQ0hfSEVBRElORyIgdmFsdWU9Ik1ldG5pIGFyYToiLz4NCgkJPHVpdGV4dCBuYW1lPSJUSFVNQl9IRUFESU5HIiB2YWx1ZT0iU2xheXQiLz4NCgkJPHVpdGV4dCBuYW1lPSJUSFVNQl9JTkZPIiB2YWx1ZT0iU2xheXQgQmHFn2zEscSfxLEvU8O8cmVzaSIvPg0KCQk8dWl0ZXh0IG5hbWU9IkFUVEFDSE5BTUVfSEVBRElORyIgdmFsdWU9IkRvc3lhIEFkxLEiLz4NCgkJPHVpdGV4dCBuYW1lPSJBVFRBQ0hTSVpFX0hFQURJTkciIHZhbHVlPSJCb3l1dCIvPg0KCQk8dWl0ZXh0IG5hbWU9IlNMSURFX05PVEVTIiB2YWx1ZT0iU2xheXQgTm90bGFyxLEiLz4NCgkJPCEtLXF1aXogcG9kIGFuZCBtZXNzYWdlIGJveCB0ZXh0cy0tPg0KCQk8dWl0ZXh0IG5hbWU9IlFVSVpQT0RfUVVJWl9BVFRFTVBUIiB2YWx1ZT0iU8SxbmF2IERlbmVtZXNpOiIvPg0KCQk8dWl0ZXh0IG5hbWU9IlFVSVpQT0RfUVVJWl9BVFRFTVBUX1ZBTFVFIiB2YWx1ZT0iJW4vJXQiLz4NCgkJPHVpdGV4dCBuYW1lPSJRVUlaUE9EX1FVSVpfU0NPUkUiIHZhbHVlPSJQdWFuOiIvPg0KCQk8dWl0ZXh0IG5hbWU9IlFVSVpQT0RfUVVJWl9QQVNTU0NPUkUiIHZhbHVlPSJHZcOnbWUgUHVhbsSxOiIvPg0KCQk8dWl0ZXh0IG5hbWU9IlFVSVpQT0RfUVVJWl9NQVhTQ09SRSIgdmFsdWU9Ik1ha3NpbXVtIFB1YW46Ii8+DQoJCTx1aXRleHQgbmFtZT0iUVVJWlBPRF9RVUVTQVRNUFRfU1RSIiB2YWx1ZT0iRGVuZW1lOiAlbi8ldCIvPg0KCQk8dWl0ZXh0IG5hbWU9IlFVSVpQT0RfUVVFU1RZUEVfU1RSIiB2YWx1ZT0iVMO8cjogJXMiLz4NCgkJPHVpdGV4dCBuYW1lPSJRVUlaUE9EX1FVRVNUWVBFX0dSRCIgdmFsdWU9IkJhc2FtYWtsxLEiLz4NCgkJPHVpdGV4dCBuYW1lPSJRVUlaUE9EX1FVRVNUWVBFX1NWWSIgdmFsdWU9IkFua2V0Ii8+DQoJCTx1aXRleHQgbmFtZT0iUVVJWlBPRF9RVUlaQVRNUFRfSU5GIiB2YWx1ZT0iU8SxbsSxcnPEsXoiLz4NCgkJPHVpdGV4dCBuYW1lPSJRVUlaUE9EX1FVRVNBVE1QVF9JTkYiIHZhbHVlPSJTxLFuxLFyc8SxeiIvPg0KCQk8dWl0ZXh0IG5hbWU9IldBUk5JTkdNU0dfWUVTU1RSSU5HIiB2YWx1ZT0iRXZldCIvPg0KCQk8dWl0ZXh0IG5hbWU9IldBUk5JTkdNU0dfTk9TVFJJTkciIHZhbHVlPSJIYXnEsXIiLz4NCgkJPHVpdGV4dCBuYW1lPSJXQVJOSU5HTVNHX1RJVExFU1RSSU5HIiB2YWx1ZT0iU8SxbmF2IEdlemlubWUgVXlhcsSxc8SxIi8+DQoJCTx1aXRleHQgbmFtZT0iV0FSTklOR01TR19NU0dTVFJJTkciIHZhbHVlPSJCdSBTxLFuYXZkYSBkZW5lbm1lbWnFnyBzb3J1bGFyIHZhci4mI3hBOyYjeEE7RXZldCBzZcOnZW5lxJ9pbmkgdMSxa2xhdMSxcnNhbsSxeiBTxLFuYXZkYW4gw6fEsWthY2Frc8SxbsSxei4gU8SxbmF2YSBkZXZhbSBldG1layBpw6dpbiBIYXnEsXIgc2XDp2VuZcSfaW5pIHTEsWtsYXTEsW4uIi8+DQoJCTx1aXRleHQgbmFtZT0iSU5GT1JNQVRJT05fSDI2NF9GTEFTSFBMQVlFUiIgdmFsdWU9IkJpbGdpc2F5YXLEsW7EsXphIHnDvGtsw7wgb2xhbiBnZcOnZXJsaSBGbGFzaCBQbGF5ZXIgc8O8csO8bcO8IGJ1IHZpZGVveXUgZGVzdGVrbGVtaXlvci4gRW4gc29uIEZsYXNoIFBsYXllciBzw7xyw7xtw7xuw7wgaW5kaXJtZWsgacOnaW4gdmlkZW8gYWxhbsSxbsSxIHTEsWtsYXTEsW4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thdMSxbMSxbWPEsWxhcmEga2VuYXIgw6d1YnXEn3VudSBnw7ZzdGVyIi8+DQoJCTx1aXRleHQgbmFtZT0iTVVURSIgdmFsdWU9IlNlc3NpeiIvPg0KCQk8dWl0ZXh0IG5hbWU9IkRPQ1dSQVBfVElUTEUiIHZhbHVlPSJQcmVzZW50ZXIgRG9zeWEgRWtpIi8+DQoJCTx1aXRleHQgbmFtZT0iRE9DV1JBUF9NU0ciIHZhbHVlPSJCaWxnaXNheWFyxLFtYSBLYXlkZXQiLz4NCgkJPHVpdGV4dCBuYW1lPSJET0NXUkFQX1BST01QVCIgdmFsdWU9IsSwbmRpcm1layBpw6dpbiBUxLFrbGF0xLFuIi8+DQoJPC9sYW5ndWFnZT4NCgk8bGFuZ3VhZ2UgaWQ9InJ1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tCh0LvQsNC50LQgJW4iLz4NCgkJPCEtLSBzdWJzdGl0dXRpb246ICVuID09IHNsaWRlIG51bWJlciAtLT4NCgkJPCEtLSBzdWJzdGl0dXRpb246ICV0ID09IHRvdGFsIHNsaWRlIGNvdW50IC0tPg0KCQk8dWl0ZXh0IG5hbWU9IlNDUlVCQkFSU1RBVFVTX1NMSURFSU5GTyIgdmFsdWU9ItCh0LvQsNC50LQgJW4gLyAldCB8ICIvPg0KCQk8dWl0ZXh0IG5hbWU9IlNDUlVCQkFSU1RBVFVTX1NUT1BQRUQiIHZhbHVlPSLQntGB0YLQsNC90L7QstC70LXQvdC+Ii8+DQoJCTx1aXRleHQgbmFtZT0iU0NSVUJCQVJTVEFUVVNfUExBWUlORyIgdmFsdWU9ItCS0L7RgdC/0YDQvtC40LfQstC10LTQtdC90LjQtSIvPg0KCQk8dWl0ZXh0IG5hbWU9IlNDUlVCQkFSU1RBVFVTX05PQVVESU8iIHZhbHVlPSLQndC10YIg0LDRg9C00LjQviIvPg0KCQk8dWl0ZXh0IG5hbWU9IlNDUlVCQkFSU1RBVFVTX1ZJRFBMQVlJTkciIHZhbHVlPSLQktC+0YHQv9GA0L7QuNC30LLQtdC00LXQvdC40LUg0LLQuNC00LXQviIvPg0KCQk8dWl0ZXh0IG5hbWU9IlNDUlVCQkFSU1RBVFVTX0xPQURJTkciIHZhbHVlPSLQl9Cw0LPRgNGD0LfQutCwIi8+DQoJCTx1aXRleHQgbmFtZT0iU0NSVUJCQVJTVEFUVVNfQlVGRkVSSU5HIiB2YWx1ZT0i0JHRg9GE0LXRgNC40LfQsNGG0LjRjyIvPg0KCQk8dWl0ZXh0IG5hbWU9IlNDUlVCQkFSU1RBVFVTX1FVRVNUSU9OIiB2YWx1ZT0i0J7RgtCy0LXRgiDQvdCwINCy0L7Qv9GA0L7RgSIvPg0KCQk8dWl0ZXh0IG5hbWU9IlNDUlVCQkFSU1RBVFVTX1JFVklFV1FVSVoiIHZhbHVlPSLQntCx0LfQvtGAINC+0L/RgNC+0YHQsCIvPg0KCQk8IS0tIHN1YnN0aXR1dGlvbjogJW0gPT0gbWludXRlcyByZW1haW5pbmcgLS0+DQoJCTwhLS0gc3Vic3RpdHV0aW9uOiAlcyA9PSBzZWNvbmRzIHJlbWFpbmluZyAtLT4NCgkJPHVpdGV4dCBuYW1lPSJFTEFQU0VEIiB2YWx1ZT0i0J7RgdGC0LDQu9C+0YHRjCAlbSDQvNC40L0uICVzINGBIi8+DQoJCTx1aXRleHQgbmFtZT0iTk9URk9VTkQiIHZhbHVlPSLQndC40YfQtdCz0L4g0L3QtSDQvdCw0LnQtNC10L3QviIvPg0KCQk8dWl0ZXh0IG5hbWU9IkFUVEFDSE1FTlRTIiB2YWx1ZT0i0JLQu9C+0LbQtdC90LjRjyIvPg0KCQk8IS0tIHN1YnN0aXR1dGlvbjogJXAgPT0gY3VycmVudCBzcGVha2VyJ3MgdGl0bGUgLS0+DQoJCTx1aXRleHQgbmFtZT0iQklPV0lOX1RJVExFIiB2YWx1ZT0i0JHQuNC+0LPRgNCw0YTQuNGPOiAlcCIvPg0KCQk8dWl0ZXh0IG5hbWU9IkJJT0JUTl9USVRMRSIgdmFsdWU9ItCR0LjQvtCz0YDQsNGE0LjRjyIvPg0KCQk8dWl0ZXh0IG5hbWU9IkRJVklERVJCVE5fVElUTEUiIHZhbHVlPSJ8Ii8+DQoJCTx1aXRleHQgbmFtZT0iQ09OVEFDVEJUTl9USVRMRSIgdmFsdWU9ItCa0L7QvdGC0LDQutGCIi8+DQoJCTx1aXRleHQgbmFtZT0iVEFCX1FVSVoiIHZhbHVlPSLQntC/0YDQvtGBIi8+DQoJCTx1aXRleHQgbmFtZT0iVEFCX09VVExJTkUiIHZhbHVlPSLQodGF0LXQvNCwIi8+DQoJCTx1aXRleHQgbmFtZT0iVEFCX1RIVU1CIiB2YWx1ZT0i0JHQtdCz0YPQvdC+0LoiLz4NCgkJPHVpdGV4dCBuYW1lPSJUQUJfTk9URVMiIHZhbHVlPSLQl9Cw0LzQtdGC0LrQuCIvPg0KCQk8dWl0ZXh0IG5hbWU9IlRBQl9TRUFSQ0giIHZhbHVlPSLQn9C+0LjRgdC6Ii8+DQoJCTx1aXRleHQgbmFtZT0iU0xJREVfSEVBRElORyIgdmFsdWU9ItCX0LDQs9C+0LvQvtCy0L7QuiDRgdC70LDQudC00LAiLz4NCgkJPHVpdGV4dCBuYW1lPSJEVVJBVElPTl9IRUFESU5HIiB2YWx1ZT0i0JTQu9C40YIt0YHRgtGMIi8+DQoJCTx1aXRleHQgbmFtZT0iU0VBUkNIX0hFQURJTkciIHZhbHVlPSLQn9C+0LjRgdC6INGC0LXQutGB0YLQsDoiLz4NCgkJPHVpdGV4dCBuYW1lPSJUSFVNQl9IRUFESU5HIiB2YWx1ZT0i0KHQu9Cw0LnQtCIvPg0KCQk8dWl0ZXh0IG5hbWU9IlRIVU1CX0lORk8iIHZhbHVlPSLQndCw0LfQstCw0L3QuNC1L9C00LvQuNGCLdC90L7RgdGC0YwiLz4NCgkJPHVpdGV4dCBuYW1lPSJBVFRBQ0hOQU1FX0hFQURJTkciIHZhbHVlPSLQmNC80Y8g0YTQsNC50LvQsCIvPg0KCQk8dWl0ZXh0IG5hbWU9IkFUVEFDSFNJWkVfSEVBRElORyIgdmFsdWU9ItCg0LDQt9C80LXRgCIvPg0KCQk8dWl0ZXh0IG5hbWU9IlNMSURFX05PVEVTIiB2YWx1ZT0i0JfQsNC80LXRgtC60Lgg0Log0YHQu9Cw0LnQtNGDIi8+DQoJCTwhLS1xdWl6IHBvZCBhbmQgbWVzc2FnZSBib3ggdGV4dHMtLT4NCgkJPHVpdGV4dCBuYW1lPSJRVUlaUE9EX1FVSVpfQVRURU1QVCIgdmFsdWU9ItCf0L7Qv9GL0YLQutCwINC/0YDQvtC50YLQuCDQvtC/0YDQvtGBOiIvPg0KCQk8dWl0ZXh0IG5hbWU9IlFVSVpQT0RfUVVJWl9BVFRFTVBUX1ZBTFVFIiB2YWx1ZT0iJW4g0LjQtyAldCIvPg0KCQk8dWl0ZXh0IG5hbWU9IlFVSVpQT0RfUVVJWl9TQ09SRSIgdmFsdWU9ItCd0LDQsdGA0LDQvdC+INCx0LDQu9C70L7QsjoiLz4NCgkJPHVpdGV4dCBuYW1lPSJRVUlaUE9EX1FVSVpfUEFTU1NDT1JFIiB2YWx1ZT0i0J/RgNC+0YXQvtC00L3QvtC5INGA0LXQt9GD0LvRjNGC0LDRgjoiLz4NCgkJPHVpdGV4dCBuYW1lPSJRVUlaUE9EX1FVSVpfTUFYU0NPUkUiIHZhbHVlPSLQnNCw0LrRgdC40LzQsNC70YzQvdGL0Lkg0YDQtdC30YPQu9GM0YLQsNGCOiIvPg0KCQk8dWl0ZXh0IG5hbWU9IlFVSVpQT0RfUVVFU0FUTVBUX1NUUiIgdmFsdWU9ItCf0L7Qv9GL0YLQutCwOiAlbiDQuNC3ICV0Ii8+DQoJCTx1aXRleHQgbmFtZT0iUVVJWlBPRF9RVUVTVFlQRV9TVFIiIHZhbHVlPSLQotC40L86ICVzIi8+DQoJCTx1aXRleHQgbmFtZT0iUVVJWlBPRF9RVUVTVFlQRV9HUkQiIHZhbHVlPSLQoSDQvtGG0LXQvdC60L7QuSIvPg0KCQk8dWl0ZXh0IG5hbWU9IlFVSVpQT0RfUVVFU1RZUEVfU1ZZIiB2YWx1ZT0i0J7QsdC30L7RgCIvPg0KCQk8dWl0ZXh0IG5hbWU9IlFVSVpQT0RfUVVJWkFUTVBUX0lORiIgdmFsdWU9ItCR0L7Qu9GM0YjQvtC1INGH0LjRgdC70L4iLz4NCgkJPHVpdGV4dCBuYW1lPSJRVUlaUE9EX1FVRVNBVE1QVF9JTkYiIHZhbHVlPSLQkdC+0LvRjNGI0L7QtSDRh9C40YHQu9C+Ii8+DQoJCTx1aXRleHQgbmFtZT0iV0FSTklOR01TR19ZRVNTVFJJTkciIHZhbHVlPSLQlNCwIi8+DQoJCTx1aXRleHQgbmFtZT0iV0FSTklOR01TR19OT1NUUklORyIgdmFsdWU9ItCd0LXRgiIvPg0KCQk8dWl0ZXh0IG5hbWU9IldBUk5JTkdNU0dfVElUTEVTVFJJTkciIHZhbHVlPSLQn9GA0LXQtNGD0L/RgNC10LbQtNC10L3QuNC1INC+INC90LDQstC40LPQsNGG0LjQuCDQsiDQvtC/0YDQvtGB0LUiLz4NCgkJPHVpdGV4dCBuYW1lPSJXQVJOSU5HTVNHX01TR1NUUklORyIgdmFsdWU9ItCSINC+0L/RgNC+0YHQtSDQvtGB0YLQsNC70LjRgdGMINC90LXQvtGC0LLQtdGH0LXQvdC90YvQtSDQstC+0L/RgNC+0YHRiy7QndCw0LbQsNGC0LjQtSDQutC90L7Qv9C60LggJnF1b3Q70JTQsCZxdW90OyDQv9GA0LjQstC10LTQtdGCINC6INC30LDQutGA0YvRgtC40Y4g0L7Qv9GA0L7RgdCwLiDQndCw0LbQsNGC0LjQtSDQutC90L7Qv9C60LggJnF1b3Q70J3QtdGCJnF1b3Q7INC/0YDQvtC00L7Qu9C20LjRgiDQvtC/0YDQvtGBLiIvPg0KCQk8dWl0ZXh0IG5hbWU9IklORk9STUFUSU9OX0gyNjRfRkxBU0hQTEFZRVIiIHZhbHVlPSLQotC10LrRg9GJ0LDRjyDQstC10YDRgdC40Y8g0L/RgNC+0LjQs9GA0YvQstCw0YLQtdC70Y8gRmxhc2ggUGxheWVyLCDRg9GB0YLQsNC90L7QstC70LXQvdC90LDRjyDQvdCwINGN0YLQvtC8INC60L7QvNC/0YzRjtGC0LXRgNC1LCDQvdC1INC/0L7QtNC00LXRgNC20LjQstCw0LXRgiDRjdGC0L4g0LLQuNC00LXQvi4g0KnQtdC70LrQvdC40YLQtSDQsiDQvtCx0LvQsNGB0YLQuCDQstC40LTQtdC+LCDRh9GC0L7QsdGLINC30LDQs9GA0YPQt9C40YLRjCDQv9C+0YHQu9C10LTQvdGO0Y4g0LLQtdGA0YHQuNGOINC/0YDQvtC40LPRgNGL0LLQsNGC0LXQu9GP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0J/QvtC60LDQt9GL0LLQsNGC0Ywg0LLRgNC10LfQutGDINGD0YfQsNGB0YLQvdC40LrQsNC8Ii8+DQoJCTx1aXRleHQgbmFtZT0iTVVURSIgdmFsdWU9ItCe0YLQutC70Y7Rh9C40YLRjCDQt9Cy0YPQuiIvPg0KCQk8dWl0ZXh0IG5hbWU9IkRPQ1dSQVBfVElUTEUiIHZhbHVlPSLQktC70L7QttC10L3QuNC1INCyINGE0LDQudC7IEFkb2JlIFByZXNlbnRlciIvPg0KCQk8dWl0ZXh0IG5hbWU9IkRPQ1dSQVBfTVNHIiB2YWx1ZT0i0KHQvtGF0YDQsNC90LjRgtGMINCyINC/0LDQv9C60YMgJnF1b3Q70JzQvtC5INC60L7QvNC/0YzRjtGC0LXRgCZxdW90OyIvPg0KCQk8dWl0ZXh0IG5hbWU9IkRPQ1dSQVBfUFJPTVBUIiB2YWx1ZT0i0KnQtdC70LrQvdGD0YLRjCDQtNC70Y8g0LfQsNCz0YDRg9C30LrQuCIvPg0KCTwvbGFuZ3VhZ2U+DQo8L2NvbmZpZ3VyYXRpb24+DQo="/>
  <p:tag name="MMPROD_UIDATA" val="&lt;database version=&quot;7.0&quot;&gt;&lt;object type=&quot;1&quot; unique_id=&quot;10001&quot;&gt;&lt;property id=&quot;20141&quot; value=&quot;SQL Server Specialist - Class 1&quot;/&gt;&lt;property id=&quot;20144&quot; value=&quot;1&quot;/&gt;&lt;property id=&quot;20146&quot; value=&quot;0&quot;/&gt;&lt;property id=&quot;20147&quot; value=&quot;0&quot;/&gt;&lt;property id=&quot;20148&quot; value=&quot;5&quot;/&gt;&lt;property id=&quot;20180&quot; value=&quot;1&quot;/&gt;&lt;property id=&quot;20181&quot; value=&quot;2&quot;/&gt;&lt;property id=&quot;20182&quot; value=&quot;0&quot;/&gt;&lt;property id=&quot;20183&quot; value=&quot;1&quot;/&gt;&lt;property id=&quot;20184&quot; value=&quot;7&quot;/&gt;&lt;property id=&quot;20193&quot; value=&quot;-1&quot;/&gt;&lt;property id=&quot;20224&quot; value=&quot;C:\Users\Buck\Documents\My Adobe Presentations\SQL Server Specialist - Class 1&quot;/&gt;&lt;property id=&quot;20226&quot; value=&quot;C:\Users\Buck\Documents\UW\SQL Server Essentials\Fall 2012\SQL Server Specialist - Class 1.pptx&quot;/&gt;&lt;property id=&quot;20250&quot; value=&quot;0&quot;/&gt;&lt;property id=&quot;20251&quot; value=&quot;0&quot;/&gt;&lt;property id=&quot;20259&quot; value=&quot;0&quot;/&gt;&lt;object type=&quot;8&quot; unique_id=&quot;10002&quot;&gt;&lt;/object&gt;&lt;object type=&quot;2&quot; unique_id=&quot;10003&quot;&gt;&lt;object type=&quot;3&quot; unique_id=&quot;10004&quot;&gt;&lt;property id=&quot;20148&quot; value=&quot;5&quot;/&gt;&lt;property id=&quot;20300&quot; value=&quot;Slide 1 - &amp;quot;University of Washington&amp;quot;&quot;/&gt;&lt;property id=&quot;20303&quot; value=&quot;-1&quot;/&gt;&lt;property id=&quot;20307&quot; value=&quot;256&quot;/&gt;&lt;property id=&quot;20308&quot; value=&quot;FLV_256_2_97367.flv&quot;/&gt;&lt;property id=&quot;20309&quot; value=&quot;-1&quot;/&gt;&lt;property id=&quot;20311&quot; value=&quot;0,6765&quot;/&gt;&lt;property id=&quot;20314&quot; value=&quot;0&quot;/&gt;&lt;property id=&quot;20315&quot; value=&quot;0&quot;/&gt;&lt;property id=&quot;20316&quot; value=&quot;6765&quot;/&gt;&lt;/object&gt;&lt;object type=&quot;3&quot; unique_id=&quot;10005&quot;&gt;&lt;property id=&quot;20148&quot; value=&quot;5&quot;/&gt;&lt;property id=&quot;20300&quot; value=&quot;Slide 2 - &amp;quot;Course Introduction and Logistics&amp;quot;&quot;/&gt;&lt;property id=&quot;20303&quot; value=&quot;-1&quot;/&gt;&lt;property id=&quot;20307&quot; value=&quot;257&quot;/&gt;&lt;property id=&quot;20309&quot; value=&quot;-1&quot;/&gt;&lt;/object&gt;&lt;object type=&quot;3&quot; unique_id=&quot;10006&quot;&gt;&lt;property id=&quot;20148&quot; value=&quot;5&quot;/&gt;&lt;property id=&quot;20300&quot; value=&quot;Slide 3&quot;/&gt;&lt;property id=&quot;20303&quot; value=&quot;-1&quot;/&gt;&lt;property id=&quot;20307&quot; value=&quot;262&quot;/&gt;&lt;property id=&quot;20309&quot; value=&quot;-1&quot;/&gt;&lt;/object&gt;&lt;object type=&quot;3&quot; unique_id=&quot;10007&quot;&gt;&lt;property id=&quot;20148&quot; value=&quot;5&quot;/&gt;&lt;property id=&quot;20300&quot; value=&quot;Slide 4 - &amp;quot;Career Slide&amp;quot;&quot;/&gt;&lt;property id=&quot;20303&quot; value=&quot;-1&quot;/&gt;&lt;property id=&quot;20307&quot; value=&quot;263&quot;/&gt;&lt;property id=&quot;20309&quot; value=&quot;-1&quot;/&gt;&lt;/object&gt;&lt;object type=&quot;3&quot; unique_id=&quot;10008&quot;&gt;&lt;property id=&quot;20148&quot; value=&quot;5&quot;/&gt;&lt;property id=&quot;20300&quot; value=&quot;Slide 7&quot;/&gt;&lt;property id=&quot;20303&quot; value=&quot;-1&quot;/&gt;&lt;property id=&quot;20307&quot; value=&quot;258&quot;/&gt;&lt;property id=&quot;20309&quot; value=&quot;-1&quot;/&gt;&lt;/object&gt;&lt;object type=&quot;3&quot; unique_id=&quot;10009&quot;&gt;&lt;property id=&quot;20148&quot; value=&quot;5&quot;/&gt;&lt;property id=&quot;20300&quot; value=&quot;Slide 5&quot;/&gt;&lt;property id=&quot;20303&quot; value=&quot;-1&quot;/&gt;&lt;property id=&quot;20307&quot; value=&quot;259&quot;/&gt;&lt;property id=&quot;20309&quot; value=&quot;-1&quot;/&gt;&lt;/object&gt;&lt;object type=&quot;3&quot; unique_id=&quot;10010&quot;&gt;&lt;property id=&quot;20148&quot; value=&quot;5&quot;/&gt;&lt;property id=&quot;20300&quot; value=&quot;Slide 9&quot;/&gt;&lt;property id=&quot;20303&quot; value=&quot;-1&quot;/&gt;&lt;property id=&quot;20307&quot; value=&quot;260&quot;/&gt;&lt;property id=&quot;20309&quot; value=&quot;-1&quot;/&gt;&lt;/object&gt;&lt;object type=&quot;3&quot; unique_id=&quot;10011&quot;&gt;&lt;property id=&quot;20148&quot; value=&quot;5&quot;/&gt;&lt;property id=&quot;20300&quot; value=&quot;Slide 11&quot;/&gt;&lt;property id=&quot;20303&quot; value=&quot;-1&quot;/&gt;&lt;property id=&quot;20307&quot; value=&quot;261&quot;/&gt;&lt;property id=&quot;20309&quot; value=&quot;-1&quot;/&gt;&lt;/object&gt;&lt;object type=&quot;3&quot; unique_id=&quot;10022&quot;&gt;&lt;property id=&quot;20148&quot; value=&quot;5&quot;/&gt;&lt;property id=&quot;20300&quot; value=&quot;Slide 6 - &amp;quot;Relational Algebra Slide&amp;quot;&quot;/&gt;&lt;property id=&quot;20303&quot; value=&quot;-1&quot;/&gt;&lt;property id=&quot;20307&quot; value=&quot;265&quot;/&gt;&lt;property id=&quot;20309&quot; value=&quot;-1&quot;/&gt;&lt;/object&gt;&lt;object type=&quot;3&quot; unique_id=&quot;10023&quot;&gt;&lt;property id=&quot;20148&quot; value=&quot;5&quot;/&gt;&lt;property id=&quot;20300&quot; value=&quot;Slide 8 - &amp;quot;RDBMS Slide&amp;quot;&quot;/&gt;&lt;property id=&quot;20303&quot; value=&quot;-1&quot;/&gt;&lt;property id=&quot;20307&quot; value=&quot;264&quot;/&gt;&lt;property id=&quot;20309&quot; value=&quot;-1&quot;/&gt;&lt;/object&gt;&lt;object type=&quot;3&quot; unique_id=&quot;10024&quot;&gt;&lt;property id=&quot;20148&quot; value=&quot;5&quot;/&gt;&lt;property id=&quot;20300&quot; value=&quot;Slide 10 - &amp;quot;SQL Server Editions Slide&amp;quot;&quot;/&gt;&lt;property id=&quot;20303&quot; value=&quot;-1&quot;/&gt;&lt;property id=&quot;20307&quot; value=&quot;266&quot;/&gt;&lt;property id=&quot;20309&quot; value=&quot;-1&quot;/&gt;&lt;/object&gt;&lt;object type=&quot;3&quot; unique_id=&quot;10025&quot;&gt;&lt;property id=&quot;20148&quot; value=&quot;5&quot;/&gt;&lt;property id=&quot;20300&quot; value=&quot;Slide 12 - &amp;quot;SQL Server Configuration Slide&amp;quot;&quot;/&gt;&lt;property id=&quot;20303&quot; value=&quot;-1&quot;/&gt;&lt;property id=&quot;20307&quot; value=&quot;267&quot;/&gt;&lt;property id=&quot;20309&quot; value=&quot;-1&quot;/&gt;&lt;/object&gt;&lt;object type=&quot;3&quot; unique_id=&quot;10367&quot;&gt;&lt;property id=&quot;20148&quot; value=&quot;5&quot;/&gt;&lt;property id=&quot;20300&quot; value=&quot;Slide 13 - &amp;quot;Assignments for Lesson One&amp;quot;&quot;/&gt;&lt;property id=&quot;20307&quot; value=&quot;268&quot;/&gt;&lt;property id=&quot;20309&quot; value=&quot;-1&quot;/&gt;&lt;/object&gt;&lt;/object&gt;&lt;object type=&quot;10&quot; unique_id=&quot;10026&quot;&gt;&lt;object type=&quot;11&quot; unique_id=&quot;10027&quot;&gt;&lt;property id=&quot;20180&quot; value=&quot;1&quot;/&gt;&lt;property id=&quot;20181&quot; value=&quot;2&quot;/&gt;&lt;property id=&quot;20182&quot; value=&quot;0&quot;/&gt;&lt;property id=&quot;20183&quot; value=&quot;1&quot;/&gt;&lt;/object&gt;&lt;object type=&quot;12&quot; unique_id=&quot;10028&quot;&gt;&lt;/object&gt;&lt;/object&gt;&lt;object type=&quot;4&quot; unique_id=&quot;10114&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0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2.xml><?xml version="1.0" encoding="utf-8"?>
<p:tagLst xmlns:a="http://schemas.openxmlformats.org/drawingml/2006/main" xmlns:r="http://schemas.openxmlformats.org/officeDocument/2006/relationships" xmlns:p="http://schemas.openxmlformats.org/presentationml/2006/main">
  <p:tag name="PPSNARRATION" val="2,1751368793,C:\Users\Buck\Documents\UW\SQL Server Essentials\Fall 2012\SQL Server Specialist - Class 1_pptx\Media.ppcx"/>
</p:tagLst>
</file>

<file path=ppt/tags/tag10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PRESENTER_SHAPEINFO" val="&lt;ThreeDShapeInfo&gt;&lt;uuid val=&quot;{4A267916-7AD8-4D24-8550-39152AD409B2}&quot;/&gt;&lt;isInvalidForFieldText val=&quot;0&quot;/&gt;&lt;Image&gt;&lt;filename val=&quot;C:\Users\Buck\Documents\My Adobe Presentations\SQL Server Specialist - Class 1\data\asimages\{4A267916-7AD8-4D24-8550-39152AD409B2}_2.png&quot;/&gt;&lt;left val=&quot;-15&quot;/&gt;&lt;top val=&quot;-9&quot;/&gt;&lt;width val=&quot;616&quot;/&gt;&lt;height val=&quot;88&quot;/&gt;&lt;hasText val=&quot;1&quot;/&gt;&lt;/Image&gt;&lt;/ThreeDShapeInfo&gt;"/>
</p:tagLst>
</file>

<file path=ppt/tags/tag10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6.xml><?xml version="1.0" encoding="utf-8"?>
<p:tagLst xmlns:a="http://schemas.openxmlformats.org/drawingml/2006/main" xmlns:r="http://schemas.openxmlformats.org/officeDocument/2006/relationships" xmlns:p="http://schemas.openxmlformats.org/presentationml/2006/main">
  <p:tag name="PPSNARRATION" val="3,1751368793,C:\Users\Buck\Documents\UW\SQL Server Essentials\Fall 2012\SQL Server Specialist - Class 1_pptx\Media.ppcx"/>
</p:tagLst>
</file>

<file path=ppt/tags/tag10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 name="PRESENTER_SHAPEINFO" val="&lt;ThreeDShapeInfo&gt;&lt;uuid val=&quot;{E6CEF9C6-1DF5-41AA-8ABC-0CC2F1463DCC}&quot;/&gt;&lt;isInvalidForFieldText val=&quot;0&quot;/&gt;&lt;Image&gt;&lt;filename val=&quot;C:\Users\Buck\Documents\My Adobe Presentations\SQL Server Specialist - Class 1\data\asimages\{E6CEF9C6-1DF5-41AA-8ABC-0CC2F1463DCC}_3.png&quot;/&gt;&lt;left val=&quot;-22&quot;/&gt;&lt;top val=&quot;102&quot;/&gt;&lt;width val=&quot;717&quot;/&gt;&lt;height val=&quot;185&quot;/&gt;&lt;hasText val=&quot;1&quot;/&gt;&lt;/Image&gt;&lt;/ThreeDShapeInfo&gt;"/>
</p:tagLst>
</file>

<file path=ppt/tags/tag10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9&quot;/&gt;&lt;/TableIndex&gt;&lt;/ShapeTextInfo&gt;"/>
  <p:tag name="PRESENTER_SHAPEINFO" val="&lt;ThreeDShapeInfo&gt;&lt;uuid val=&quot;{9385D8EE-1C12-4E9B-AEFC-98AE0D0F8D1F}&quot;/&gt;&lt;isInvalidForFieldText val=&quot;0&quot;/&gt;&lt;Image&gt;&lt;filename val=&quot;C:\Users\Buck\Documents\My Adobe Presentations\SQL Server Specialist - Class 1\data\asimages\{9385D8EE-1C12-4E9B-AEFC-98AE0D0F8D1F}_3.png&quot;/&gt;&lt;left val=&quot;16&quot;/&gt;&lt;top val=&quot;231&quot;/&gt;&lt;width val=&quot;464&quot;/&gt;&lt;height val=&quot;69&quot;/&gt;&lt;hasText val=&quot;1&quot;/&gt;&lt;/Image&gt;&lt;/ThreeDShapeInfo&gt;"/>
</p:tagLst>
</file>

<file path=ppt/tags/tag109.xml><?xml version="1.0" encoding="utf-8"?>
<p:tagLst xmlns:a="http://schemas.openxmlformats.org/drawingml/2006/main" xmlns:r="http://schemas.openxmlformats.org/officeDocument/2006/relationships" xmlns:p="http://schemas.openxmlformats.org/presentationml/2006/main">
  <p:tag name="PPSNARRATION" val="1,1751368793,C:\Users\Buck\Documents\UW\SQL Server Essentials\Fall 2012\SQL Server Specialist - Class 1_pptx\Media.ppcx"/>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0&quot;/&gt;&lt;lineCharCount val=&quot;5&quot;/&gt;&lt;/TableIndex&gt;&lt;/ShapeTextInfo&gt;"/>
</p:tagLst>
</file>

<file path=ppt/tags/tag110.xml><?xml version="1.0" encoding="utf-8"?>
<p:tagLst xmlns:a="http://schemas.openxmlformats.org/drawingml/2006/main" xmlns:r="http://schemas.openxmlformats.org/officeDocument/2006/relationships" xmlns:p="http://schemas.openxmlformats.org/presentationml/2006/main">
  <p:tag name="PPSNARRATION" val="2,1751368793,C:\Users\Buck\Documents\UW\SQL Server Essentials\Fall 2012\SQL Server Specialist - Class 1_pptx\Media.ppcx"/>
</p:tagLst>
</file>

<file path=ppt/tags/tag1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PRESENTER_SHAPEINFO" val="&lt;ThreeDShapeInfo&gt;&lt;uuid val=&quot;{4A267916-7AD8-4D24-8550-39152AD409B2}&quot;/&gt;&lt;isInvalidForFieldText val=&quot;0&quot;/&gt;&lt;Image&gt;&lt;filename val=&quot;C:\Users\Buck\Documents\My Adobe Presentations\SQL Server Specialist - Class 1\data\asimages\{4A267916-7AD8-4D24-8550-39152AD409B2}_2.png&quot;/&gt;&lt;left val=&quot;-15&quot;/&gt;&lt;top val=&quot;-9&quot;/&gt;&lt;width val=&quot;616&quot;/&gt;&lt;height val=&quot;88&quot;/&gt;&lt;hasText val=&quot;1&quot;/&gt;&lt;/Image&gt;&lt;/ThreeDShapeInfo&gt;"/>
</p:tagLst>
</file>

<file path=ppt/tags/tag1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4.xml><?xml version="1.0" encoding="utf-8"?>
<p:tagLst xmlns:a="http://schemas.openxmlformats.org/drawingml/2006/main" xmlns:r="http://schemas.openxmlformats.org/officeDocument/2006/relationships" xmlns:p="http://schemas.openxmlformats.org/presentationml/2006/main">
  <p:tag name="PPSNARRATION" val="2,1751368793,C:\Users\Buck\Documents\UW\SQL Server Essentials\Fall 2012\SQL Server Specialist - Class 1_pptx\Media.ppcx"/>
</p:tagLst>
</file>

<file path=ppt/tags/tag1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PRESENTER_SHAPEINFO" val="&lt;ThreeDShapeInfo&gt;&lt;uuid val=&quot;{4A267916-7AD8-4D24-8550-39152AD409B2}&quot;/&gt;&lt;isInvalidForFieldText val=&quot;0&quot;/&gt;&lt;Image&gt;&lt;filename val=&quot;C:\Users\Buck\Documents\My Adobe Presentations\SQL Server Specialist - Class 1\data\asimages\{4A267916-7AD8-4D24-8550-39152AD409B2}_2.png&quot;/&gt;&lt;left val=&quot;-15&quot;/&gt;&lt;top val=&quot;-9&quot;/&gt;&lt;width val=&quot;616&quot;/&gt;&lt;height val=&quot;88&quot;/&gt;&lt;hasText val=&quot;1&quot;/&gt;&lt;/Image&gt;&lt;/ThreeDShapeInfo&gt;"/>
</p:tagLst>
</file>

<file path=ppt/tags/tag1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8.xml><?xml version="1.0" encoding="utf-8"?>
<p:tagLst xmlns:a="http://schemas.openxmlformats.org/drawingml/2006/main" xmlns:r="http://schemas.openxmlformats.org/officeDocument/2006/relationships" xmlns:p="http://schemas.openxmlformats.org/presentationml/2006/main">
  <p:tag name="PPSNARRATION" val="3,1751368793,C:\Users\Buck\Documents\UW\SQL Server Essentials\Fall 2012\SQL Server Specialist - Class 1_pptx\Media.ppcx"/>
</p:tagLst>
</file>

<file path=ppt/tags/tag1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 name="PRESENTER_SHAPEINFO" val="&lt;ThreeDShapeInfo&gt;&lt;uuid val=&quot;{E6CEF9C6-1DF5-41AA-8ABC-0CC2F1463DCC}&quot;/&gt;&lt;isInvalidForFieldText val=&quot;0&quot;/&gt;&lt;Image&gt;&lt;filename val=&quot;C:\Users\Buck\Documents\My Adobe Presentations\SQL Server Specialist - Class 1\data\asimages\{E6CEF9C6-1DF5-41AA-8ABC-0CC2F1463DCC}_3.png&quot;/&gt;&lt;left val=&quot;-22&quot;/&gt;&lt;top val=&quot;102&quot;/&gt;&lt;width val=&quot;717&quot;/&gt;&lt;height val=&quot;185&quot;/&gt;&lt;hasText val=&quot;1&quot;/&gt;&lt;/Image&gt;&lt;/ThreeDShape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9&quot;/&gt;&lt;/TableIndex&gt;&lt;/ShapeTextInfo&gt;"/>
  <p:tag name="PRESENTER_SHAPEINFO" val="&lt;ThreeDShapeInfo&gt;&lt;uuid val=&quot;{9385D8EE-1C12-4E9B-AEFC-98AE0D0F8D1F}&quot;/&gt;&lt;isInvalidForFieldText val=&quot;0&quot;/&gt;&lt;Image&gt;&lt;filename val=&quot;C:\Users\Buck\Documents\My Adobe Presentations\SQL Server Specialist - Class 1\data\asimages\{9385D8EE-1C12-4E9B-AEFC-98AE0D0F8D1F}_3.png&quot;/&gt;&lt;left val=&quot;16&quot;/&gt;&lt;top val=&quot;231&quot;/&gt;&lt;width val=&quot;464&quot;/&gt;&lt;height val=&quot;69&quot;/&gt;&lt;hasText val=&quot;1&quot;/&gt;&lt;/Image&gt;&lt;/ThreeDShapeInfo&gt;"/>
</p:tagLst>
</file>

<file path=ppt/tags/tag121.xml><?xml version="1.0" encoding="utf-8"?>
<p:tagLst xmlns:a="http://schemas.openxmlformats.org/drawingml/2006/main" xmlns:r="http://schemas.openxmlformats.org/officeDocument/2006/relationships" xmlns:p="http://schemas.openxmlformats.org/presentationml/2006/main">
  <p:tag name="PPSNARRATION" val="3,1751368793,C:\Users\Buck\Documents\UW\SQL Server Essentials\Fall 2012\SQL Server Specialist - Class 1_pptx\Media.ppcx"/>
</p:tagLst>
</file>

<file path=ppt/tags/tag1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 name="PRESENTER_SHAPEINFO" val="&lt;ThreeDShapeInfo&gt;&lt;uuid val=&quot;{E6CEF9C6-1DF5-41AA-8ABC-0CC2F1463DCC}&quot;/&gt;&lt;isInvalidForFieldText val=&quot;0&quot;/&gt;&lt;Image&gt;&lt;filename val=&quot;C:\Users\Buck\Documents\My Adobe Presentations\SQL Server Specialist - Class 1\data\asimages\{E6CEF9C6-1DF5-41AA-8ABC-0CC2F1463DCC}_3.png&quot;/&gt;&lt;left val=&quot;-22&quot;/&gt;&lt;top val=&quot;102&quot;/&gt;&lt;width val=&quot;717&quot;/&gt;&lt;height val=&quot;185&quot;/&gt;&lt;hasText val=&quot;1&quot;/&gt;&lt;/Image&gt;&lt;/ThreeDShapeInfo&gt;"/>
</p:tagLst>
</file>

<file path=ppt/tags/tag1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9&quot;/&gt;&lt;/TableIndex&gt;&lt;/ShapeTextInfo&gt;"/>
  <p:tag name="PRESENTER_SHAPEINFO" val="&lt;ThreeDShapeInfo&gt;&lt;uuid val=&quot;{9385D8EE-1C12-4E9B-AEFC-98AE0D0F8D1F}&quot;/&gt;&lt;isInvalidForFieldText val=&quot;0&quot;/&gt;&lt;Image&gt;&lt;filename val=&quot;C:\Users\Buck\Documents\My Adobe Presentations\SQL Server Specialist - Class 1\data\asimages\{9385D8EE-1C12-4E9B-AEFC-98AE0D0F8D1F}_3.png&quot;/&gt;&lt;left val=&quot;16&quot;/&gt;&lt;top val=&quot;231&quot;/&gt;&lt;width val=&quot;464&quot;/&gt;&lt;height val=&quot;69&quot;/&gt;&lt;hasText val=&quot;1&quot;/&gt;&lt;/Image&gt;&lt;/ThreeDShape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0&quot;/&gt;&lt;lineCharCount val=&quot;5&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0&quot;/&gt;&lt;lineCharCount val=&quot;5&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0&quot;/&gt;&lt;lineCharCount val=&quot;5&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0&quot;/&gt;&lt;lineCharCount val=&quot;5&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0&quot;/&gt;&lt;lineCharCount val=&quot;5&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PSNARRATION" val="1,1751368793,C:\Users\Buck\Documents\UW\SQL Server Essentials\Fall 2012\SQL Server Specialist - Class 1_pptx\Media.ppcx"/>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PSNARRATION" val="3,1751368793,C:\Users\Buck\Documents\UW\SQL Server Essentials\Fall 2012\SQL Server Specialist - Class 1_pptx\Media.ppcx"/>
</p:tagLst>
</file>

<file path=ppt/tags/tag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 name="PRESENTER_SHAPEINFO" val="&lt;ThreeDShapeInfo&gt;&lt;uuid val=&quot;{E6CEF9C6-1DF5-41AA-8ABC-0CC2F1463DCC}&quot;/&gt;&lt;isInvalidForFieldText val=&quot;0&quot;/&gt;&lt;Image&gt;&lt;filename val=&quot;C:\Users\Buck\Documents\My Adobe Presentations\SQL Server Specialist - Class 1\data\asimages\{E6CEF9C6-1DF5-41AA-8ABC-0CC2F1463DCC}_3.png&quot;/&gt;&lt;left val=&quot;-22&quot;/&gt;&lt;top val=&quot;102&quot;/&gt;&lt;width val=&quot;717&quot;/&gt;&lt;height val=&quot;185&quot;/&gt;&lt;hasText val=&quot;1&quot;/&gt;&lt;/Image&gt;&lt;/ThreeDShape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9&quot;/&gt;&lt;/TableIndex&gt;&lt;/ShapeTextInfo&gt;"/>
  <p:tag name="PRESENTER_SHAPEINFO" val="&lt;ThreeDShapeInfo&gt;&lt;uuid val=&quot;{9385D8EE-1C12-4E9B-AEFC-98AE0D0F8D1F}&quot;/&gt;&lt;isInvalidForFieldText val=&quot;0&quot;/&gt;&lt;Image&gt;&lt;filename val=&quot;C:\Users\Buck\Documents\My Adobe Presentations\SQL Server Specialist - Class 1\data\asimages\{9385D8EE-1C12-4E9B-AEFC-98AE0D0F8D1F}_3.png&quot;/&gt;&lt;left val=&quot;16&quot;/&gt;&lt;top val=&quot;231&quot;/&gt;&lt;width val=&quot;464&quot;/&gt;&lt;height val=&quot;69&quot;/&gt;&lt;hasText val=&quot;1&quot;/&gt;&lt;/Image&gt;&lt;/ThreeDShapeInfo&gt;"/>
</p:tagLst>
</file>

<file path=ppt/tags/tag31.xml><?xml version="1.0" encoding="utf-8"?>
<p:tagLst xmlns:a="http://schemas.openxmlformats.org/drawingml/2006/main" xmlns:r="http://schemas.openxmlformats.org/officeDocument/2006/relationships" xmlns:p="http://schemas.openxmlformats.org/presentationml/2006/main">
  <p:tag name="PPSNARRATION" val="2,1751368793,C:\Users\Buck\Documents\UW\SQL Server Essentials\Fall 2012\SQL Server Specialist - Class 1_pptx\Media.ppcx"/>
</p:tagLst>
</file>

<file path=ppt/tags/tag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PRESENTER_SHAPEINFO" val="&lt;ThreeDShapeInfo&gt;&lt;uuid val=&quot;{4A267916-7AD8-4D24-8550-39152AD409B2}&quot;/&gt;&lt;isInvalidForFieldText val=&quot;0&quot;/&gt;&lt;Image&gt;&lt;filename val=&quot;C:\Users\Buck\Documents\My Adobe Presentations\SQL Server Specialist - Class 1\data\asimages\{4A267916-7AD8-4D24-8550-39152AD409B2}_2.png&quot;/&gt;&lt;left val=&quot;-15&quot;/&gt;&lt;top val=&quot;-9&quot;/&gt;&lt;width val=&quot;616&quot;/&gt;&lt;height val=&quot;88&quot;/&gt;&lt;hasText val=&quot;1&quot;/&gt;&lt;/Image&gt;&lt;/ThreeDShapeInfo&gt;"/>
</p:tagLst>
</file>

<file path=ppt/tags/tag3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5.xml><?xml version="1.0" encoding="utf-8"?>
<p:tagLst xmlns:a="http://schemas.openxmlformats.org/drawingml/2006/main" xmlns:r="http://schemas.openxmlformats.org/officeDocument/2006/relationships" xmlns:p="http://schemas.openxmlformats.org/presentationml/2006/main">
  <p:tag name="PPSNARRATION" val="1,1751368793,C:\Users\Buck\Documents\UW\SQL Server Essentials\Fall 2012\SQL Server Specialist - Class 1_pptx\Media.ppcx"/>
</p:tagLst>
</file>

<file path=ppt/tags/tag36.xml><?xml version="1.0" encoding="utf-8"?>
<p:tagLst xmlns:a="http://schemas.openxmlformats.org/drawingml/2006/main" xmlns:r="http://schemas.openxmlformats.org/officeDocument/2006/relationships" xmlns:p="http://schemas.openxmlformats.org/presentationml/2006/main">
  <p:tag name="PPSNARRATION" val="2,1751368793,C:\Users\Buck\Documents\UW\SQL Server Essentials\Fall 2012\SQL Server Specialist - Class 1_pptx\Media.ppcx"/>
</p:tagLst>
</file>

<file path=ppt/tags/tag3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PRESENTER_SHAPEINFO" val="&lt;ThreeDShapeInfo&gt;&lt;uuid val=&quot;{4A267916-7AD8-4D24-8550-39152AD409B2}&quot;/&gt;&lt;isInvalidForFieldText val=&quot;0&quot;/&gt;&lt;Image&gt;&lt;filename val=&quot;C:\Users\Buck\Documents\My Adobe Presentations\SQL Server Specialist - Class 1\data\asimages\{4A267916-7AD8-4D24-8550-39152AD409B2}_2.png&quot;/&gt;&lt;left val=&quot;-15&quot;/&gt;&lt;top val=&quot;-9&quot;/&gt;&lt;width val=&quot;616&quot;/&gt;&lt;height val=&quot;88&quot;/&gt;&lt;hasText val=&quot;1&quot;/&gt;&lt;/Image&gt;&lt;/ThreeDShapeInfo&gt;"/>
</p:tagLst>
</file>

<file path=ppt/tags/tag3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9.xml><?xml version="1.0" encoding="utf-8"?>
<p:tagLst xmlns:a="http://schemas.openxmlformats.org/drawingml/2006/main" xmlns:r="http://schemas.openxmlformats.org/officeDocument/2006/relationships" xmlns:p="http://schemas.openxmlformats.org/presentationml/2006/main">
  <p:tag name="PPSNARRATION" val="2,1751368793,C:\Users\Buck\Documents\UW\SQL Server Essentials\Fall 2012\SQL Server Specialist - Class 1_pptx\Media.ppcx"/>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PRESENTER_SHAPEINFO" val="&lt;ThreeDShapeInfo&gt;&lt;uuid val=&quot;{4A267916-7AD8-4D24-8550-39152AD409B2}&quot;/&gt;&lt;isInvalidForFieldText val=&quot;0&quot;/&gt;&lt;Image&gt;&lt;filename val=&quot;C:\Users\Buck\Documents\My Adobe Presentations\SQL Server Specialist - Class 1\data\asimages\{4A267916-7AD8-4D24-8550-39152AD409B2}_2.png&quot;/&gt;&lt;left val=&quot;-15&quot;/&gt;&lt;top val=&quot;-9&quot;/&gt;&lt;width val=&quot;616&quot;/&gt;&lt;height val=&quot;88&quot;/&gt;&lt;hasText val=&quot;1&quot;/&gt;&lt;/Image&gt;&lt;/ThreeDShapeInfo&gt;"/>
</p:tagLst>
</file>

<file path=ppt/tags/tag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3.xml><?xml version="1.0" encoding="utf-8"?>
<p:tagLst xmlns:a="http://schemas.openxmlformats.org/drawingml/2006/main" xmlns:r="http://schemas.openxmlformats.org/officeDocument/2006/relationships" xmlns:p="http://schemas.openxmlformats.org/presentationml/2006/main">
  <p:tag name="PPSNARRATION" val="5,1751368793,C:\Users\Buck\Documents\UW\SQL Server Essentials\Fall 2012\SQL Server Specialist - Class 1_pptx\Media.ppcx"/>
</p:tagLst>
</file>

<file path=ppt/tags/tag4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8&quot;/&gt;&lt;/TableIndex&gt;&lt;/ShapeTextInfo&gt;"/>
  <p:tag name="PRESENTER_SHAPEINFO" val="&lt;ThreeDShapeInfo&gt;&lt;uuid val=&quot;{44008A77-3571-4C79-84C0-A635C579DC3C}&quot;/&gt;&lt;isInvalidForFieldText val=&quot;0&quot;/&gt;&lt;Image&gt;&lt;filename val=&quot;C:\Users\Buck\Documents\My Adobe Presentations\SQL Server Specialist - Class 1\data\asimages\{44008A77-3571-4C79-84C0-A635C579DC3C}_5.png&quot;/&gt;&lt;left val=&quot;-22&quot;/&gt;&lt;top val=&quot;119&quot;/&gt;&lt;width val=&quot;716&quot;/&gt;&lt;height val=&quot;280&quot;/&gt;&lt;hasText val=&quot;1&quot;/&gt;&lt;/Image&gt;&lt;/ThreeDShapeInfo&gt;"/>
</p:tagLst>
</file>

<file path=ppt/tags/tag4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9&quot;/&gt;&lt;/TableIndex&gt;&lt;/ShapeTextInfo&gt;"/>
  <p:tag name="PRESENTER_SHAPEINFO" val="&lt;ThreeDShapeInfo&gt;&lt;uuid val=&quot;{9385D8EE-1C12-4E9B-AEFC-98AE0D0F8D1F}&quot;/&gt;&lt;isInvalidForFieldText val=&quot;0&quot;/&gt;&lt;Image&gt;&lt;filename val=&quot;C:\Users\Buck\Documents\My Adobe Presentations\SQL Server Specialist - Class 1\data\asimages\{9385D8EE-1C12-4E9B-AEFC-98AE0D0F8D1F}_3.png&quot;/&gt;&lt;left val=&quot;16&quot;/&gt;&lt;top val=&quot;231&quot;/&gt;&lt;width val=&quot;464&quot;/&gt;&lt;height val=&quot;69&quot;/&gt;&lt;hasText val=&quot;1&quot;/&gt;&lt;/Image&gt;&lt;/ThreeDShapeInfo&gt;"/>
</p:tagLst>
</file>

<file path=ppt/tags/tag46.xml><?xml version="1.0" encoding="utf-8"?>
<p:tagLst xmlns:a="http://schemas.openxmlformats.org/drawingml/2006/main" xmlns:r="http://schemas.openxmlformats.org/officeDocument/2006/relationships" xmlns:p="http://schemas.openxmlformats.org/presentationml/2006/main">
  <p:tag name="PPSNARRATION" val="1,1751368793,C:\Users\Buck\Documents\UW\SQL Server Essentials\Fall 2012\SQL Server Specialist - Class 1_pptx\Media.ppcx"/>
</p:tagLst>
</file>

<file path=ppt/tags/tag4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Lst>
</file>

<file path=ppt/tags/tag48.xml><?xml version="1.0" encoding="utf-8"?>
<p:tagLst xmlns:a="http://schemas.openxmlformats.org/drawingml/2006/main" xmlns:r="http://schemas.openxmlformats.org/officeDocument/2006/relationships" xmlns:p="http://schemas.openxmlformats.org/presentationml/2006/main">
  <p:tag name="PPSNARRATION" val="2,1751368793,C:\Users\Buck\Documents\UW\SQL Server Essentials\Fall 2012\SQL Server Specialist - Class 1_pptx\Media.ppcx"/>
</p:tagLst>
</file>

<file path=ppt/tags/tag4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PRESENTER_SHAPEINFO" val="&lt;ThreeDShapeInfo&gt;&lt;uuid val=&quot;{4A267916-7AD8-4D24-8550-39152AD409B2}&quot;/&gt;&lt;isInvalidForFieldText val=&quot;0&quot;/&gt;&lt;Image&gt;&lt;filename val=&quot;C:\Users\Buck\Documents\My Adobe Presentations\SQL Server Specialist - Class 1\data\asimages\{4A267916-7AD8-4D24-8550-39152AD409B2}_2.png&quot;/&gt;&lt;left val=&quot;-15&quot;/&gt;&lt;top val=&quot;-9&quot;/&gt;&lt;width val=&quot;616&quot;/&gt;&lt;height val=&quot;88&quot;/&gt;&lt;hasText val=&quot;1&quot;/&gt;&lt;/Image&gt;&lt;/ThreeDShape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4&quot;/&gt;&lt;lineCharCount val=&quot;18&quot;/&gt;&lt;/TableIndex&gt;&lt;/ShapeTextInfo&gt;"/>
</p:tagLst>
</file>

<file path=ppt/tags/tag5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2.xml><?xml version="1.0" encoding="utf-8"?>
<p:tagLst xmlns:a="http://schemas.openxmlformats.org/drawingml/2006/main" xmlns:r="http://schemas.openxmlformats.org/officeDocument/2006/relationships" xmlns:p="http://schemas.openxmlformats.org/presentationml/2006/main">
  <p:tag name="PPSNARRATION" val="2,1751368793,C:\Users\Buck\Documents\UW\SQL Server Essentials\Fall 2012\SQL Server Specialist - Class 1_pptx\Media.ppcx"/>
</p:tagLst>
</file>

<file path=ppt/tags/tag5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PRESENTER_SHAPEINFO" val="&lt;ThreeDShapeInfo&gt;&lt;uuid val=&quot;{4A267916-7AD8-4D24-8550-39152AD409B2}&quot;/&gt;&lt;isInvalidForFieldText val=&quot;0&quot;/&gt;&lt;Image&gt;&lt;filename val=&quot;C:\Users\Buck\Documents\My Adobe Presentations\SQL Server Specialist - Class 1\data\asimages\{4A267916-7AD8-4D24-8550-39152AD409B2}_2.png&quot;/&gt;&lt;left val=&quot;-15&quot;/&gt;&lt;top val=&quot;-9&quot;/&gt;&lt;width val=&quot;616&quot;/&gt;&lt;height val=&quot;88&quot;/&gt;&lt;hasText val=&quot;1&quot;/&gt;&lt;/Image&gt;&lt;/ThreeDShapeInfo&gt;"/>
</p:tagLst>
</file>

<file path=ppt/tags/tag5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6.xml><?xml version="1.0" encoding="utf-8"?>
<p:tagLst xmlns:a="http://schemas.openxmlformats.org/drawingml/2006/main" xmlns:r="http://schemas.openxmlformats.org/officeDocument/2006/relationships" xmlns:p="http://schemas.openxmlformats.org/presentationml/2006/main">
  <p:tag name="PPSNARRATION" val="2,1751368793,C:\Users\Buck\Documents\UW\SQL Server Essentials\Fall 2012\SQL Server Specialist - Class 1_pptx\Media.ppcx"/>
</p:tagLst>
</file>

<file path=ppt/tags/tag5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PRESENTER_SHAPEINFO" val="&lt;ThreeDShapeInfo&gt;&lt;uuid val=&quot;{4A267916-7AD8-4D24-8550-39152AD409B2}&quot;/&gt;&lt;isInvalidForFieldText val=&quot;0&quot;/&gt;&lt;Image&gt;&lt;filename val=&quot;C:\Users\Buck\Documents\My Adobe Presentations\SQL Server Specialist - Class 1\data\asimages\{4A267916-7AD8-4D24-8550-39152AD409B2}_2.png&quot;/&gt;&lt;left val=&quot;-15&quot;/&gt;&lt;top val=&quot;-9&quot;/&gt;&lt;width val=&quot;616&quot;/&gt;&lt;height val=&quot;88&quot;/&gt;&lt;hasText val=&quot;1&quot;/&gt;&lt;/Image&gt;&lt;/ThreeDShapeInfo&gt;"/>
</p:tagLst>
</file>

<file path=ppt/tags/tag5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28&quot;/&gt;&lt;lineCharCount val=&quot;13&quot;/&gt;&lt;lineCharCount val=&quot;13&quot;/&gt;&lt;lineCharCount val=&quot;13&quot;/&gt;&lt;lineCharCount val=&quot;12&quot;/&gt;&lt;/TableIndex&gt;&lt;/ShapeTextInfo&gt;"/>
</p:tagLst>
</file>

<file path=ppt/tags/tag60.xml><?xml version="1.0" encoding="utf-8"?>
<p:tagLst xmlns:a="http://schemas.openxmlformats.org/drawingml/2006/main" xmlns:r="http://schemas.openxmlformats.org/officeDocument/2006/relationships" xmlns:p="http://schemas.openxmlformats.org/presentationml/2006/main">
  <p:tag name="PPSNARRATION" val="2,1751368793,C:\Users\Buck\Documents\UW\SQL Server Essentials\Fall 2012\SQL Server Specialist - Class 1_pptx\Media.ppcx"/>
</p:tagLst>
</file>

<file path=ppt/tags/tag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PRESENTER_SHAPEINFO" val="&lt;ThreeDShapeInfo&gt;&lt;uuid val=&quot;{4A267916-7AD8-4D24-8550-39152AD409B2}&quot;/&gt;&lt;isInvalidForFieldText val=&quot;0&quot;/&gt;&lt;Image&gt;&lt;filename val=&quot;C:\Users\Buck\Documents\My Adobe Presentations\SQL Server Specialist - Class 1\data\asimages\{4A267916-7AD8-4D24-8550-39152AD409B2}_2.png&quot;/&gt;&lt;left val=&quot;-15&quot;/&gt;&lt;top val=&quot;-9&quot;/&gt;&lt;width val=&quot;616&quot;/&gt;&lt;height val=&quot;88&quot;/&gt;&lt;hasText val=&quot;1&quot;/&gt;&lt;/Image&gt;&lt;/ThreeDShapeInfo&gt;"/>
</p:tagLst>
</file>

<file path=ppt/tags/tag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4.xml><?xml version="1.0" encoding="utf-8"?>
<p:tagLst xmlns:a="http://schemas.openxmlformats.org/drawingml/2006/main" xmlns:r="http://schemas.openxmlformats.org/officeDocument/2006/relationships" xmlns:p="http://schemas.openxmlformats.org/presentationml/2006/main">
  <p:tag name="PPSNARRATION" val="7,1751368793,C:\Users\Buck\Documents\UW\SQL Server Essentials\Fall 2012\SQL Server Specialist - Class 1_pptx\Media.ppcx"/>
</p:tagLst>
</file>

<file path=ppt/tags/tag6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11&quot;/&gt;&lt;lineCharCount val=&quot;9&quot;/&gt;&lt;lineCharCount val=&quot;11&quot;/&gt;&lt;lineCharCount val=&quot;15&quot;/&gt;&lt;/TableIndex&gt;&lt;/ShapeTextInfo&gt;"/>
  <p:tag name="PRESENTER_SHAPEINFO" val="&lt;ThreeDShapeInfo&gt;&lt;uuid val=&quot;{90A1471E-553D-4BA3-96F9-F148282CBB82}&quot;/&gt;&lt;isInvalidForFieldText val=&quot;0&quot;/&gt;&lt;Image&gt;&lt;filename val=&quot;C:\Users\Buck\Documents\My Adobe Presentations\SQL Server Specialist - Class 1\data\asimages\{90A1471E-553D-4BA3-96F9-F148282CBB82}_7.png&quot;/&gt;&lt;left val=&quot;-28&quot;/&gt;&lt;top val=&quot;29&quot;/&gt;&lt;width val=&quot;733&quot;/&gt;&lt;height val=&quot;469&quot;/&gt;&lt;hasText val=&quot;1&quot;/&gt;&lt;/Image&gt;&lt;/ThreeDShapeInfo&gt;"/>
</p:tagLst>
</file>

<file path=ppt/tags/tag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9&quot;/&gt;&lt;/TableIndex&gt;&lt;/ShapeTextInfo&gt;"/>
  <p:tag name="PRESENTER_SHAPEINFO" val="&lt;ThreeDShapeInfo&gt;&lt;uuid val=&quot;{9385D8EE-1C12-4E9B-AEFC-98AE0D0F8D1F}&quot;/&gt;&lt;isInvalidForFieldText val=&quot;0&quot;/&gt;&lt;Image&gt;&lt;filename val=&quot;C:\Users\Buck\Documents\My Adobe Presentations\SQL Server Specialist - Class 1\data\asimages\{9385D8EE-1C12-4E9B-AEFC-98AE0D0F8D1F}_3.png&quot;/&gt;&lt;left val=&quot;16&quot;/&gt;&lt;top val=&quot;231&quot;/&gt;&lt;width val=&quot;464&quot;/&gt;&lt;height val=&quot;69&quot;/&gt;&lt;hasText val=&quot;1&quot;/&gt;&lt;/Image&gt;&lt;/ThreeDShapeInfo&gt;"/>
</p:tagLst>
</file>

<file path=ppt/tags/tag67.xml><?xml version="1.0" encoding="utf-8"?>
<p:tagLst xmlns:a="http://schemas.openxmlformats.org/drawingml/2006/main" xmlns:r="http://schemas.openxmlformats.org/officeDocument/2006/relationships" xmlns:p="http://schemas.openxmlformats.org/presentationml/2006/main">
  <p:tag name="PPSNARRATION" val="1,1751368793,C:\Users\Buck\Documents\UW\SQL Server Essentials\Fall 2012\SQL Server Specialist - Class 1_pptx\Media.ppcx"/>
</p:tagLst>
</file>

<file path=ppt/tags/tag68.xml><?xml version="1.0" encoding="utf-8"?>
<p:tagLst xmlns:a="http://schemas.openxmlformats.org/drawingml/2006/main" xmlns:r="http://schemas.openxmlformats.org/officeDocument/2006/relationships" xmlns:p="http://schemas.openxmlformats.org/presentationml/2006/main">
  <p:tag name="PPSNARRATION" val="2,1751368793,C:\Users\Buck\Documents\UW\SQL Server Essentials\Fall 2012\SQL Server Specialist - Class 1_pptx\Media.ppcx"/>
</p:tagLst>
</file>

<file path=ppt/tags/tag6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PRESENTER_SHAPEINFO" val="&lt;ThreeDShapeInfo&gt;&lt;uuid val=&quot;{4A267916-7AD8-4D24-8550-39152AD409B2}&quot;/&gt;&lt;isInvalidForFieldText val=&quot;0&quot;/&gt;&lt;Image&gt;&lt;filename val=&quot;C:\Users\Buck\Documents\My Adobe Presentations\SQL Server Specialist - Class 1\data\asimages\{4A267916-7AD8-4D24-8550-39152AD409B2}_2.png&quot;/&gt;&lt;left val=&quot;-15&quot;/&gt;&lt;top val=&quot;-9&quot;/&gt;&lt;width val=&quot;616&quot;/&gt;&lt;height val=&quot;88&quot;/&gt;&lt;hasText val=&quot;1&quot;/&gt;&lt;/Image&gt;&lt;/ThreeDShape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2.xml><?xml version="1.0" encoding="utf-8"?>
<p:tagLst xmlns:a="http://schemas.openxmlformats.org/drawingml/2006/main" xmlns:r="http://schemas.openxmlformats.org/officeDocument/2006/relationships" xmlns:p="http://schemas.openxmlformats.org/presentationml/2006/main">
  <p:tag name="PPSNARRATION" val="2,1751368793,C:\Users\Buck\Documents\UW\SQL Server Essentials\Fall 2012\SQL Server Specialist - Class 1_pptx\Media.ppcx"/>
</p:tagLst>
</file>

<file path=ppt/tags/tag7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PRESENTER_SHAPEINFO" val="&lt;ThreeDShapeInfo&gt;&lt;uuid val=&quot;{4A267916-7AD8-4D24-8550-39152AD409B2}&quot;/&gt;&lt;isInvalidForFieldText val=&quot;0&quot;/&gt;&lt;Image&gt;&lt;filename val=&quot;C:\Users\Buck\Documents\My Adobe Presentations\SQL Server Specialist - Class 1\data\asimages\{4A267916-7AD8-4D24-8550-39152AD409B2}_2.png&quot;/&gt;&lt;left val=&quot;-15&quot;/&gt;&lt;top val=&quot;-9&quot;/&gt;&lt;width val=&quot;616&quot;/&gt;&lt;height val=&quot;88&quot;/&gt;&lt;hasText val=&quot;1&quot;/&gt;&lt;/Image&gt;&lt;/ThreeDShapeInfo&gt;"/>
</p:tagLst>
</file>

<file path=ppt/tags/tag7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6.xml><?xml version="1.0" encoding="utf-8"?>
<p:tagLst xmlns:a="http://schemas.openxmlformats.org/drawingml/2006/main" xmlns:r="http://schemas.openxmlformats.org/officeDocument/2006/relationships" xmlns:p="http://schemas.openxmlformats.org/presentationml/2006/main">
  <p:tag name="PPSNARRATION" val="3,1751368793,C:\Users\Buck\Documents\UW\SQL Server Essentials\Fall 2012\SQL Server Specialist - Class 1_pptx\Media.ppcx"/>
</p:tagLst>
</file>

<file path=ppt/tags/tag7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 name="PRESENTER_SHAPEINFO" val="&lt;ThreeDShapeInfo&gt;&lt;uuid val=&quot;{E6CEF9C6-1DF5-41AA-8ABC-0CC2F1463DCC}&quot;/&gt;&lt;isInvalidForFieldText val=&quot;0&quot;/&gt;&lt;Image&gt;&lt;filename val=&quot;C:\Users\Buck\Documents\My Adobe Presentations\SQL Server Specialist - Class 1\data\asimages\{E6CEF9C6-1DF5-41AA-8ABC-0CC2F1463DCC}_3.png&quot;/&gt;&lt;left val=&quot;-22&quot;/&gt;&lt;top val=&quot;102&quot;/&gt;&lt;width val=&quot;717&quot;/&gt;&lt;height val=&quot;185&quot;/&gt;&lt;hasText val=&quot;1&quot;/&gt;&lt;/Image&gt;&lt;/ThreeDShapeInfo&gt;"/>
</p:tagLst>
</file>

<file path=ppt/tags/tag7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9&quot;/&gt;&lt;/TableIndex&gt;&lt;/ShapeTextInfo&gt;"/>
  <p:tag name="PRESENTER_SHAPEINFO" val="&lt;ThreeDShapeInfo&gt;&lt;uuid val=&quot;{9385D8EE-1C12-4E9B-AEFC-98AE0D0F8D1F}&quot;/&gt;&lt;isInvalidForFieldText val=&quot;0&quot;/&gt;&lt;Image&gt;&lt;filename val=&quot;C:\Users\Buck\Documents\My Adobe Presentations\SQL Server Specialist - Class 1\data\asimages\{9385D8EE-1C12-4E9B-AEFC-98AE0D0F8D1F}_3.png&quot;/&gt;&lt;left val=&quot;16&quot;/&gt;&lt;top val=&quot;231&quot;/&gt;&lt;width val=&quot;464&quot;/&gt;&lt;height val=&quot;69&quot;/&gt;&lt;hasText val=&quot;1&quot;/&gt;&lt;/Image&gt;&lt;/ThreeDShapeInfo&gt;"/>
</p:tagLst>
</file>

<file path=ppt/tags/tag79.xml><?xml version="1.0" encoding="utf-8"?>
<p:tagLst xmlns:a="http://schemas.openxmlformats.org/drawingml/2006/main" xmlns:r="http://schemas.openxmlformats.org/officeDocument/2006/relationships" xmlns:p="http://schemas.openxmlformats.org/presentationml/2006/main">
  <p:tag name="PPSNARRATION" val="13,1751368793,C:\Users\Buck\Documents\UW\SQL Server Essentials\Fall 2012\SQL Server Specialist - Class 1_pptx\Media.ppcx"/>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8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6&quot;/&gt;&lt;lineCharCount val=&quot;10&quot;/&gt;&lt;/TableIndex&gt;&lt;/ShapeTextInfo&gt;"/>
</p:tagLst>
</file>

<file path=ppt/tags/tag8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9&quot;/&gt;&lt;/TableIndex&gt;&lt;/ShapeTextInfo&gt;"/>
  <p:tag name="PRESENTER_SHAPEINFO" val="&lt;ThreeDShapeInfo&gt;&lt;uuid val=&quot;{1833A7B0-9D4E-41E2-8EFF-B7377578F94D}&quot;/&gt;&lt;isInvalidForFieldText val=&quot;0&quot;/&gt;&lt;Image&gt;&lt;filename val=&quot;C:\Users\Buck\Documents\My Adobe Presentations\SQL Server Specialist - Class 1\data\asimages\{1833A7B0-9D4E-41E2-8EFF-B7377578F94D}_13.png&quot;/&gt;&lt;left val=&quot;29&quot;/&gt;&lt;top val=&quot;172&quot;/&gt;&lt;width val=&quot;150&quot;/&gt;&lt;height val=&quot;154&quot;/&gt;&lt;hasText val=&quot;1&quot;/&gt;&lt;/Image&gt;&lt;/ThreeDShapeInfo&gt;"/>
</p:tagLst>
</file>

<file path=ppt/tags/tag8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2&quot;/&gt;&lt;lineCharCount val=&quot;8&quot;/&gt;&lt;/TableIndex&gt;&lt;/ShapeTextInfo&gt;"/>
  <p:tag name="PRESENTER_SHAPEINFO" val="&lt;ThreeDShapeInfo&gt;&lt;uuid val=&quot;{25B09CB4-3CAE-40D8-A50B-1637E930FA51}&quot;/&gt;&lt;isInvalidForFieldText val=&quot;0&quot;/&gt;&lt;Image&gt;&lt;filename val=&quot;C:\Users\Buck\Documents\My Adobe Presentations\SQL Server Specialist - Class 1\data\asimages\{25B09CB4-3CAE-40D8-A50B-1637E930FA51}_13.png&quot;/&gt;&lt;left val=&quot;179&quot;/&gt;&lt;top val=&quot;172&quot;/&gt;&lt;width val=&quot;150&quot;/&gt;&lt;height val=&quot;154&quot;/&gt;&lt;hasText val=&quot;1&quot;/&gt;&lt;/Image&gt;&lt;/ThreeDShapeInfo&gt;"/>
</p:tagLst>
</file>

<file path=ppt/tags/tag8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 name="PRESENTER_SHAPEINFO" val="&lt;ThreeDShapeInfo&gt;&lt;uuid val=&quot;{1FD9EB91-C463-4E40-A510-52A3B696CAFA}&quot;/&gt;&lt;isInvalidForFieldText val=&quot;0&quot;/&gt;&lt;Image&gt;&lt;filename val=&quot;C:\Users\Buck\Documents\My Adobe Presentations\SQL Server Specialist - Class 1\data\asimages\{1FD9EB91-C463-4E40-A510-52A3B696CAFA}_13.png&quot;/&gt;&lt;left val=&quot;335&quot;/&gt;&lt;top val=&quot;172&quot;/&gt;&lt;width val=&quot;150&quot;/&gt;&lt;height val=&quot;154&quot;/&gt;&lt;hasText val=&quot;1&quot;/&gt;&lt;/Image&gt;&lt;/ThreeDShapeInfo&gt;"/>
</p:tagLst>
</file>

<file path=ppt/tags/tag8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quot;/&gt;&lt;/TableIndex&gt;&lt;/ShapeTextInfo&gt;"/>
  <p:tag name="PRESENTER_SHAPEINFO" val="&lt;ThreeDShapeInfo&gt;&lt;uuid val=&quot;{23F40763-935D-4982-8D2B-A8988CE11DD2}&quot;/&gt;&lt;isInvalidForFieldText val=&quot;0&quot;/&gt;&lt;Image&gt;&lt;filename val=&quot;C:\Users\Buck\Documents\My Adobe Presentations\SQL Server Specialist - Class 1\data\asimages\{23F40763-935D-4982-8D2B-A8988CE11DD2}_13.png&quot;/&gt;&lt;left val=&quot;335&quot;/&gt;&lt;top val=&quot;334&quot;/&gt;&lt;width val=&quot;150&quot;/&gt;&lt;height val=&quot;154&quot;/&gt;&lt;hasText val=&quot;1&quot;/&gt;&lt;/Image&gt;&lt;/ThreeDShapeInfo&gt;"/>
</p:tagLst>
</file>

<file path=ppt/tags/tag85.xml><?xml version="1.0" encoding="utf-8"?>
<p:tagLst xmlns:a="http://schemas.openxmlformats.org/drawingml/2006/main" xmlns:r="http://schemas.openxmlformats.org/officeDocument/2006/relationships" xmlns:p="http://schemas.openxmlformats.org/presentationml/2006/main">
  <p:tag name="PPSNARRATION" val="1,1751368793,C:\Users\Buck\Documents\UW\SQL Server Essentials\Fall 2012\SQL Server Specialist - Class 1_pptx\Media.ppcx"/>
</p:tagLst>
</file>

<file path=ppt/tags/tag86.xml><?xml version="1.0" encoding="utf-8"?>
<p:tagLst xmlns:a="http://schemas.openxmlformats.org/drawingml/2006/main" xmlns:r="http://schemas.openxmlformats.org/officeDocument/2006/relationships" xmlns:p="http://schemas.openxmlformats.org/presentationml/2006/main">
  <p:tag name="PPSNARRATION" val="2,1751368793,C:\Users\Buck\Documents\UW\SQL Server Essentials\Fall 2012\SQL Server Specialist - Class 1_pptx\Media.ppcx"/>
</p:tagLst>
</file>

<file path=ppt/tags/tag8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PRESENTER_SHAPEINFO" val="&lt;ThreeDShapeInfo&gt;&lt;uuid val=&quot;{4A267916-7AD8-4D24-8550-39152AD409B2}&quot;/&gt;&lt;isInvalidForFieldText val=&quot;0&quot;/&gt;&lt;Image&gt;&lt;filename val=&quot;C:\Users\Buck\Documents\My Adobe Presentations\SQL Server Specialist - Class 1\data\asimages\{4A267916-7AD8-4D24-8550-39152AD409B2}_2.png&quot;/&gt;&lt;left val=&quot;-15&quot;/&gt;&lt;top val=&quot;-9&quot;/&gt;&lt;width val=&quot;616&quot;/&gt;&lt;height val=&quot;88&quot;/&gt;&lt;hasText val=&quot;1&quot;/&gt;&lt;/Image&gt;&lt;/ThreeDShapeInfo&gt;"/>
</p:tagLst>
</file>

<file path=ppt/tags/tag8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0&quot;/&gt;&lt;lineCharCount val=&quot;5&quot;/&gt;&lt;/TableIndex&gt;&lt;/ShapeTextInfo&gt;"/>
</p:tagLst>
</file>

<file path=ppt/tags/tag90.xml><?xml version="1.0" encoding="utf-8"?>
<p:tagLst xmlns:a="http://schemas.openxmlformats.org/drawingml/2006/main" xmlns:r="http://schemas.openxmlformats.org/officeDocument/2006/relationships" xmlns:p="http://schemas.openxmlformats.org/presentationml/2006/main">
  <p:tag name="PPSNARRATION" val="2,1751368793,C:\Users\Buck\Documents\UW\SQL Server Essentials\Fall 2012\SQL Server Specialist - Class 1_pptx\Media.ppcx"/>
</p:tagLst>
</file>

<file path=ppt/tags/tag9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PRESENTER_SHAPEINFO" val="&lt;ThreeDShapeInfo&gt;&lt;uuid val=&quot;{4A267916-7AD8-4D24-8550-39152AD409B2}&quot;/&gt;&lt;isInvalidForFieldText val=&quot;0&quot;/&gt;&lt;Image&gt;&lt;filename val=&quot;C:\Users\Buck\Documents\My Adobe Presentations\SQL Server Specialist - Class 1\data\asimages\{4A267916-7AD8-4D24-8550-39152AD409B2}_2.png&quot;/&gt;&lt;left val=&quot;-15&quot;/&gt;&lt;top val=&quot;-9&quot;/&gt;&lt;width val=&quot;616&quot;/&gt;&lt;height val=&quot;88&quot;/&gt;&lt;hasText val=&quot;1&quot;/&gt;&lt;/Image&gt;&lt;/ThreeDShapeInfo&gt;"/>
</p:tagLst>
</file>

<file path=ppt/tags/tag9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4.xml><?xml version="1.0" encoding="utf-8"?>
<p:tagLst xmlns:a="http://schemas.openxmlformats.org/drawingml/2006/main" xmlns:r="http://schemas.openxmlformats.org/officeDocument/2006/relationships" xmlns:p="http://schemas.openxmlformats.org/presentationml/2006/main">
  <p:tag name="PPSNARRATION" val="3,1751368793,C:\Users\Buck\Documents\UW\SQL Server Essentials\Fall 2012\SQL Server Specialist - Class 1_pptx\Media.ppcx"/>
</p:tagLst>
</file>

<file path=ppt/tags/tag9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 name="PRESENTER_SHAPEINFO" val="&lt;ThreeDShapeInfo&gt;&lt;uuid val=&quot;{E6CEF9C6-1DF5-41AA-8ABC-0CC2F1463DCC}&quot;/&gt;&lt;isInvalidForFieldText val=&quot;0&quot;/&gt;&lt;Image&gt;&lt;filename val=&quot;C:\Users\Buck\Documents\My Adobe Presentations\SQL Server Specialist - Class 1\data\asimages\{E6CEF9C6-1DF5-41AA-8ABC-0CC2F1463DCC}_3.png&quot;/&gt;&lt;left val=&quot;-22&quot;/&gt;&lt;top val=&quot;102&quot;/&gt;&lt;width val=&quot;717&quot;/&gt;&lt;height val=&quot;185&quot;/&gt;&lt;hasText val=&quot;1&quot;/&gt;&lt;/Image&gt;&lt;/ThreeDShapeInfo&gt;"/>
</p:tagLst>
</file>

<file path=ppt/tags/tag9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9&quot;/&gt;&lt;/TableIndex&gt;&lt;/ShapeTextInfo&gt;"/>
  <p:tag name="PRESENTER_SHAPEINFO" val="&lt;ThreeDShapeInfo&gt;&lt;uuid val=&quot;{9385D8EE-1C12-4E9B-AEFC-98AE0D0F8D1F}&quot;/&gt;&lt;isInvalidForFieldText val=&quot;0&quot;/&gt;&lt;Image&gt;&lt;filename val=&quot;C:\Users\Buck\Documents\My Adobe Presentations\SQL Server Specialist - Class 1\data\asimages\{9385D8EE-1C12-4E9B-AEFC-98AE0D0F8D1F}_3.png&quot;/&gt;&lt;left val=&quot;16&quot;/&gt;&lt;top val=&quot;231&quot;/&gt;&lt;width val=&quot;464&quot;/&gt;&lt;height val=&quot;69&quot;/&gt;&lt;hasText val=&quot;1&quot;/&gt;&lt;/Image&gt;&lt;/ThreeDShapeInfo&gt;"/>
</p:tagLst>
</file>

<file path=ppt/tags/tag97.xml><?xml version="1.0" encoding="utf-8"?>
<p:tagLst xmlns:a="http://schemas.openxmlformats.org/drawingml/2006/main" xmlns:r="http://schemas.openxmlformats.org/officeDocument/2006/relationships" xmlns:p="http://schemas.openxmlformats.org/presentationml/2006/main">
  <p:tag name="PPSNARRATION" val="1,1751368793,C:\Users\Buck\Documents\UW\SQL Server Essentials\Fall 2012\SQL Server Specialist - Class 1_pptx\Media.ppcx"/>
</p:tagLst>
</file>

<file path=ppt/tags/tag98.xml><?xml version="1.0" encoding="utf-8"?>
<p:tagLst xmlns:a="http://schemas.openxmlformats.org/drawingml/2006/main" xmlns:r="http://schemas.openxmlformats.org/officeDocument/2006/relationships" xmlns:p="http://schemas.openxmlformats.org/presentationml/2006/main">
  <p:tag name="PPSNARRATION" val="2,1751368793,C:\Users\Buck\Documents\UW\SQL Server Essentials\Fall 2012\SQL Server Specialist - Class 1_pptx\Media.ppcx"/>
</p:tagLst>
</file>

<file path=ppt/tags/tag9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PRESENTER_SHAPEINFO" val="&lt;ThreeDShapeInfo&gt;&lt;uuid val=&quot;{4A267916-7AD8-4D24-8550-39152AD409B2}&quot;/&gt;&lt;isInvalidForFieldText val=&quot;0&quot;/&gt;&lt;Image&gt;&lt;filename val=&quot;C:\Users\Buck\Documents\My Adobe Presentations\SQL Server Specialist - Class 1\data\asimages\{4A267916-7AD8-4D24-8550-39152AD409B2}_2.png&quot;/&gt;&lt;left val=&quot;-15&quot;/&gt;&lt;top val=&quot;-9&quot;/&gt;&lt;width val=&quot;616&quot;/&gt;&lt;height val=&quot;88&quot;/&gt;&lt;hasText val=&quot;1&quot;/&gt;&lt;/Image&gt;&lt;/ThreeDShapeInfo&gt;"/>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azure_template">
  <a:themeElements>
    <a:clrScheme name="Custom 1">
      <a:dk1>
        <a:srgbClr val="606060"/>
      </a:dk1>
      <a:lt1>
        <a:sysClr val="window" lastClr="FFFFFF"/>
      </a:lt1>
      <a:dk2>
        <a:srgbClr val="3B3B3B"/>
      </a:dk2>
      <a:lt2>
        <a:srgbClr val="FFFFFF"/>
      </a:lt2>
      <a:accent1>
        <a:srgbClr val="AFFAFA"/>
      </a:accent1>
      <a:accent2>
        <a:srgbClr val="16A5D9"/>
      </a:accent2>
      <a:accent3>
        <a:srgbClr val="8CD12C"/>
      </a:accent3>
      <a:accent4>
        <a:srgbClr val="DAF40A"/>
      </a:accent4>
      <a:accent5>
        <a:srgbClr val="FE5815"/>
      </a:accent5>
      <a:accent6>
        <a:srgbClr val="A6A6A6"/>
      </a:accent6>
      <a:hlink>
        <a:srgbClr val="16A5D9"/>
      </a:hlink>
      <a:folHlink>
        <a:srgbClr val="FE5815"/>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5.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docProps/app.xml><?xml version="1.0" encoding="utf-8"?>
<Properties xmlns="http://schemas.openxmlformats.org/officeDocument/2006/extended-properties" xmlns:vt="http://schemas.openxmlformats.org/officeDocument/2006/docPropsVTypes">
  <Template>NDAIFuture</Template>
  <TotalTime>990</TotalTime>
  <Words>1386</Words>
  <Application>Microsoft Office PowerPoint</Application>
  <PresentationFormat>Widescreen</PresentationFormat>
  <Paragraphs>311</Paragraphs>
  <Slides>31</Slides>
  <Notes>31</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31</vt:i4>
      </vt:variant>
    </vt:vector>
  </HeadingPairs>
  <TitlesOfParts>
    <vt:vector size="44" baseType="lpstr">
      <vt:lpstr>Arial</vt:lpstr>
      <vt:lpstr>Calibri</vt:lpstr>
      <vt:lpstr>Consolas</vt:lpstr>
      <vt:lpstr>Segoe</vt:lpstr>
      <vt:lpstr>Segoe Light</vt:lpstr>
      <vt:lpstr>Segoe UI</vt:lpstr>
      <vt:lpstr>Segoe UI Light</vt:lpstr>
      <vt:lpstr>Wingdings</vt:lpstr>
      <vt:lpstr>MS1444_Windows Azure Template 16x9_r08b</vt:lpstr>
      <vt:lpstr>White with Consolas font for code slides</vt:lpstr>
      <vt:lpstr>azure_template</vt:lpstr>
      <vt:lpstr>Metro Template Light 16x9</vt:lpstr>
      <vt:lpstr>Metro Template Colored Titles Segoe UI 16x9</vt:lpstr>
      <vt:lpstr>Creating your Best Presentation: A Speaker Workshop</vt:lpstr>
      <vt:lpstr>PowerPoint Presentation</vt:lpstr>
      <vt:lpstr>Agenda</vt:lpstr>
      <vt:lpstr>PowerPoint Presentation</vt:lpstr>
      <vt:lpstr>Content is NOT King</vt:lpstr>
      <vt:lpstr>Headlines Sell</vt:lpstr>
      <vt:lpstr>PowerPoint Presentation</vt:lpstr>
      <vt:lpstr>PowerPoint Presentation</vt:lpstr>
      <vt:lpstr>Preparation Structure</vt:lpstr>
      <vt:lpstr>Go with the flow</vt:lpstr>
      <vt:lpstr>Everybody loves a good story</vt:lpstr>
      <vt:lpstr>The Demo Dilemma</vt:lpstr>
      <vt:lpstr>PowerPoint Presentation</vt:lpstr>
      <vt:lpstr>PowerPoint Presentation</vt:lpstr>
      <vt:lpstr>Pitch it, pitch it real good</vt:lpstr>
      <vt:lpstr>Involve the Audience</vt:lpstr>
      <vt:lpstr>PowerPoint Presentation</vt:lpstr>
      <vt:lpstr>Takeaways</vt:lpstr>
      <vt:lpstr>PowerPoint Presentation</vt:lpstr>
      <vt:lpstr>Deck management</vt:lpstr>
      <vt:lpstr>Session management</vt:lpstr>
      <vt:lpstr>PowerPoint Presentation</vt:lpstr>
      <vt:lpstr>PowerPoint Presentation</vt:lpstr>
      <vt:lpstr>Time management</vt:lpstr>
      <vt:lpstr>Practice Makes Perfect</vt:lpstr>
      <vt:lpstr>PowerPoint Presentation</vt:lpstr>
      <vt:lpstr>PowerPoint Presentation</vt:lpstr>
      <vt:lpstr>Technology</vt:lpstr>
      <vt:lpstr>People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Washington</dc:title>
  <dc:creator>Buck</dc:creator>
  <cp:lastModifiedBy>Buck Woody</cp:lastModifiedBy>
  <cp:revision>129</cp:revision>
  <dcterms:created xsi:type="dcterms:W3CDTF">2006-08-16T00:00:00Z</dcterms:created>
  <dcterms:modified xsi:type="dcterms:W3CDTF">2018-11-27T17:22:35Z</dcterms:modified>
</cp:coreProperties>
</file>